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3"/>
    <p:sldMasterId id="2147483670" r:id="rId4"/>
    <p:sldMasterId id="2147483681" r:id="rId5"/>
    <p:sldMasterId id="2147483692" r:id="rId6"/>
  </p:sldMasterIdLst>
  <p:notesMasterIdLst>
    <p:notesMasterId r:id="rId9"/>
  </p:notesMasterIdLst>
  <p:sldIdLst>
    <p:sldId id="256" r:id="rId7"/>
    <p:sldId id="261" r:id="rId8"/>
    <p:sldId id="266" r:id="rId10"/>
    <p:sldId id="262" r:id="rId11"/>
    <p:sldId id="263" r:id="rId12"/>
    <p:sldId id="272" r:id="rId13"/>
    <p:sldId id="267" r:id="rId14"/>
    <p:sldId id="268" r:id="rId15"/>
    <p:sldId id="269" r:id="rId16"/>
    <p:sldId id="270" r:id="rId17"/>
    <p:sldId id="271" r:id="rId18"/>
    <p:sldId id="275" r:id="rId19"/>
    <p:sldId id="278" r:id="rId20"/>
    <p:sldId id="273" r:id="rId21"/>
    <p:sldId id="276" r:id="rId22"/>
    <p:sldId id="277" r:id="rId23"/>
    <p:sldId id="274" r:id="rId24"/>
  </p:sldIdLst>
  <p:sldSz cx="12192000" cy="6858000"/>
  <p:notesSz cx="6858000" cy="9144000"/>
  <p:embeddedFontLst>
    <p:embeddedFont>
      <p:font typeface="黑体" panose="02010609060101010101" pitchFamily="49" charset="-122"/>
      <p:regular r:id="rId28"/>
    </p:embeddedFont>
    <p:embeddedFont>
      <p:font typeface="方正隶变_GBK" panose="02000000000000000000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微软雅黑" panose="020B0503020204020204" charset="-122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A89D"/>
    <a:srgbClr val="F55D9A"/>
    <a:srgbClr val="6FB5EF"/>
    <a:srgbClr val="4BCB9F"/>
    <a:srgbClr val="E4ECF8"/>
    <a:srgbClr val="DD634F"/>
    <a:srgbClr val="2D2D8A"/>
    <a:srgbClr val="237E7C"/>
    <a:srgbClr val="2EA8A5"/>
    <a:srgbClr val="16B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0ED71-D90F-4F5A-9E72-4CED7B41E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6A457-C898-4786-BE05-75E20D9DF3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BEA70-795F-44FC-BC14-49E76F9B0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2625" y="1139825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97375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6E98C59-8062-4ADB-A4B9-2E8901819EF0}" type="slidenum">
              <a:rPr lang="zh-CN" altLang="en-US" sz="1200">
                <a:latin typeface="Calibri" panose="020F0502020204030204" charset="0"/>
              </a:rPr>
            </a:fld>
            <a:endParaRPr lang="zh-CN" altLang="en-US" sz="1200">
              <a:latin typeface="Calibri" panose="020F05020202040302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9806-B7AC-406F-BFA3-1E5BBE5C9F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6F0C7-611C-4126-BF39-60D1002C53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82334" y="1797269"/>
            <a:ext cx="6980767" cy="1374557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 smtClean="0">
                <a:sym typeface="Arial" panose="020B0604020202020204" pitchFamily="34" charset="0"/>
              </a:rPr>
              <a:t>编辑标题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50827" y="3221038"/>
            <a:ext cx="2853559" cy="67304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编辑母版副标题样式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609600" y="412955"/>
            <a:ext cx="109728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9" y="2686050"/>
            <a:ext cx="2297112" cy="198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46038"/>
            <a:ext cx="1763712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434975"/>
            <a:ext cx="122872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0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b="16444"/>
          <a:stretch>
            <a:fillRect/>
          </a:stretch>
        </p:blipFill>
        <p:spPr bwMode="auto">
          <a:xfrm>
            <a:off x="0" y="5359400"/>
            <a:ext cx="2888143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0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788" y="4738688"/>
            <a:ext cx="1287462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任意多边形 18"/>
          <p:cNvSpPr/>
          <p:nvPr/>
        </p:nvSpPr>
        <p:spPr>
          <a:xfrm>
            <a:off x="7366000" y="0"/>
            <a:ext cx="4826000" cy="4043303"/>
          </a:xfrm>
          <a:custGeom>
            <a:avLst/>
            <a:gdLst>
              <a:gd name="connsiteX0" fmla="*/ 1029709 w 4254500"/>
              <a:gd name="connsiteY0" fmla="*/ 0 h 3564491"/>
              <a:gd name="connsiteX1" fmla="*/ 4254500 w 4254500"/>
              <a:gd name="connsiteY1" fmla="*/ 0 h 3564491"/>
              <a:gd name="connsiteX2" fmla="*/ 4254500 w 4254500"/>
              <a:gd name="connsiteY2" fmla="*/ 3564491 h 3564491"/>
              <a:gd name="connsiteX3" fmla="*/ 0 w 4254500"/>
              <a:gd name="connsiteY3" fmla="*/ 1927225 h 356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0" h="3564491">
                <a:moveTo>
                  <a:pt x="1029709" y="0"/>
                </a:moveTo>
                <a:lnTo>
                  <a:pt x="4254500" y="0"/>
                </a:lnTo>
                <a:lnTo>
                  <a:pt x="4254500" y="3564491"/>
                </a:lnTo>
                <a:lnTo>
                  <a:pt x="0" y="1927225"/>
                </a:lnTo>
                <a:close/>
              </a:path>
            </a:pathLst>
          </a:custGeom>
          <a:blipFill>
            <a:blip r:embed="rId7"/>
            <a:srcRect/>
            <a:stretch>
              <a:fillRect l="15224" t="-14598" r="-15224" b="60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077640" y="4077447"/>
            <a:ext cx="70975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4731" y="2416031"/>
            <a:ext cx="8603369" cy="1463030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4400" b="1">
                <a:ln w="3175">
                  <a:noFill/>
                </a:ln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8877" y="4237692"/>
            <a:ext cx="6375077" cy="550986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276000" y="3396343"/>
            <a:ext cx="5644800" cy="1913657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5487" y="1054100"/>
            <a:ext cx="7556500" cy="2637477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55319" y="3748314"/>
            <a:ext cx="7616837" cy="15094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736600" y="2000250"/>
            <a:ext cx="2857500" cy="2857500"/>
            <a:chOff x="838200" y="2000250"/>
            <a:chExt cx="2857500" cy="2857500"/>
          </a:xfrm>
        </p:grpSpPr>
        <p:sp>
          <p:nvSpPr>
            <p:cNvPr id="19" name="椭圆 18"/>
            <p:cNvSpPr/>
            <p:nvPr userDrawn="1"/>
          </p:nvSpPr>
          <p:spPr>
            <a:xfrm>
              <a:off x="838200" y="2000250"/>
              <a:ext cx="2857500" cy="28575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 userDrawn="1"/>
          </p:nvSpPr>
          <p:spPr>
            <a:xfrm>
              <a:off x="2189951" y="2513486"/>
              <a:ext cx="1505749" cy="2309526"/>
            </a:xfrm>
            <a:custGeom>
              <a:avLst/>
              <a:gdLst>
                <a:gd name="connsiteX0" fmla="*/ 356323 w 1505749"/>
                <a:gd name="connsiteY0" fmla="*/ 0 h 2309526"/>
                <a:gd name="connsiteX1" fmla="*/ 384861 w 1505749"/>
                <a:gd name="connsiteY1" fmla="*/ 0 h 2309526"/>
                <a:gd name="connsiteX2" fmla="*/ 1493770 w 1505749"/>
                <a:gd name="connsiteY2" fmla="*/ 739272 h 2309526"/>
                <a:gd name="connsiteX3" fmla="*/ 1498373 w 1505749"/>
                <a:gd name="connsiteY3" fmla="*/ 769433 h 2309526"/>
                <a:gd name="connsiteX4" fmla="*/ 1505749 w 1505749"/>
                <a:gd name="connsiteY4" fmla="*/ 915515 h 2309526"/>
                <a:gd name="connsiteX5" fmla="*/ 501865 w 1505749"/>
                <a:gd name="connsiteY5" fmla="*/ 2280031 h 2309526"/>
                <a:gd name="connsiteX6" fmla="*/ 387155 w 1505749"/>
                <a:gd name="connsiteY6" fmla="*/ 2309526 h 2309526"/>
                <a:gd name="connsiteX7" fmla="*/ 0 w 1505749"/>
                <a:gd name="connsiteY7" fmla="*/ 2019160 h 23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5749" h="2309526">
                  <a:moveTo>
                    <a:pt x="356323" y="0"/>
                  </a:moveTo>
                  <a:lnTo>
                    <a:pt x="384861" y="0"/>
                  </a:lnTo>
                  <a:lnTo>
                    <a:pt x="1493770" y="739272"/>
                  </a:lnTo>
                  <a:lnTo>
                    <a:pt x="1498373" y="769433"/>
                  </a:lnTo>
                  <a:cubicBezTo>
                    <a:pt x="1503251" y="817465"/>
                    <a:pt x="1505749" y="866198"/>
                    <a:pt x="1505749" y="915515"/>
                  </a:cubicBezTo>
                  <a:cubicBezTo>
                    <a:pt x="1505749" y="1556640"/>
                    <a:pt x="1083464" y="2099135"/>
                    <a:pt x="501865" y="2280031"/>
                  </a:cubicBezTo>
                  <a:lnTo>
                    <a:pt x="387155" y="2309526"/>
                  </a:lnTo>
                  <a:lnTo>
                    <a:pt x="0" y="201916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 userDrawn="1"/>
          </p:nvSpPr>
          <p:spPr>
            <a:xfrm>
              <a:off x="1914446" y="2513486"/>
              <a:ext cx="705009" cy="2038779"/>
            </a:xfrm>
            <a:custGeom>
              <a:avLst/>
              <a:gdLst>
                <a:gd name="connsiteX0" fmla="*/ 261453 w 705009"/>
                <a:gd name="connsiteY0" fmla="*/ 1504098 h 2038779"/>
                <a:gd name="connsiteX1" fmla="*/ 436829 w 705009"/>
                <a:gd name="connsiteY1" fmla="*/ 1504934 h 2038779"/>
                <a:gd name="connsiteX2" fmla="*/ 433279 w 705009"/>
                <a:gd name="connsiteY2" fmla="*/ 2038779 h 2038779"/>
                <a:gd name="connsiteX3" fmla="*/ 257895 w 705009"/>
                <a:gd name="connsiteY3" fmla="*/ 2037559 h 2038779"/>
                <a:gd name="connsiteX4" fmla="*/ 380683 w 705009"/>
                <a:gd name="connsiteY4" fmla="*/ 209743 h 2038779"/>
                <a:gd name="connsiteX5" fmla="*/ 497603 w 705009"/>
                <a:gd name="connsiteY5" fmla="*/ 210428 h 2038779"/>
                <a:gd name="connsiteX6" fmla="*/ 497342 w 705009"/>
                <a:gd name="connsiteY6" fmla="*/ 280807 h 2038779"/>
                <a:gd name="connsiteX7" fmla="*/ 380225 w 705009"/>
                <a:gd name="connsiteY7" fmla="*/ 279935 h 2038779"/>
                <a:gd name="connsiteX8" fmla="*/ 228377 w 705009"/>
                <a:gd name="connsiteY8" fmla="*/ 208744 h 2038779"/>
                <a:gd name="connsiteX9" fmla="*/ 345493 w 705009"/>
                <a:gd name="connsiteY9" fmla="*/ 209617 h 2038779"/>
                <a:gd name="connsiteX10" fmla="*/ 345231 w 705009"/>
                <a:gd name="connsiteY10" fmla="*/ 279996 h 2038779"/>
                <a:gd name="connsiteX11" fmla="*/ 227730 w 705009"/>
                <a:gd name="connsiteY11" fmla="*/ 279132 h 2038779"/>
                <a:gd name="connsiteX12" fmla="*/ 173006 w 705009"/>
                <a:gd name="connsiteY12" fmla="*/ 111228 h 2038779"/>
                <a:gd name="connsiteX13" fmla="*/ 171355 w 705009"/>
                <a:gd name="connsiteY13" fmla="*/ 399682 h 2038779"/>
                <a:gd name="connsiteX14" fmla="*/ 544434 w 705009"/>
                <a:gd name="connsiteY14" fmla="*/ 402362 h 2038779"/>
                <a:gd name="connsiteX15" fmla="*/ 546264 w 705009"/>
                <a:gd name="connsiteY15" fmla="*/ 113326 h 2038779"/>
                <a:gd name="connsiteX16" fmla="*/ 63474 w 705009"/>
                <a:gd name="connsiteY16" fmla="*/ 0 h 2038779"/>
                <a:gd name="connsiteX17" fmla="*/ 118668 w 705009"/>
                <a:gd name="connsiteY17" fmla="*/ 420 h 2038779"/>
                <a:gd name="connsiteX18" fmla="*/ 602312 w 705009"/>
                <a:gd name="connsiteY18" fmla="*/ 3359 h 2038779"/>
                <a:gd name="connsiteX19" fmla="*/ 657506 w 705009"/>
                <a:gd name="connsiteY19" fmla="*/ 3779 h 2038779"/>
                <a:gd name="connsiteX20" fmla="*/ 657079 w 705009"/>
                <a:gd name="connsiteY20" fmla="*/ 58973 h 2038779"/>
                <a:gd name="connsiteX21" fmla="*/ 654821 w 705009"/>
                <a:gd name="connsiteY21" fmla="*/ 403203 h 2038779"/>
                <a:gd name="connsiteX22" fmla="*/ 705009 w 705009"/>
                <a:gd name="connsiteY22" fmla="*/ 403356 h 2038779"/>
                <a:gd name="connsiteX23" fmla="*/ 701222 w 705009"/>
                <a:gd name="connsiteY23" fmla="*/ 1000467 h 2038779"/>
                <a:gd name="connsiteX24" fmla="*/ 569529 w 705009"/>
                <a:gd name="connsiteY24" fmla="*/ 1286240 h 2038779"/>
                <a:gd name="connsiteX25" fmla="*/ 568567 w 705009"/>
                <a:gd name="connsiteY25" fmla="*/ 1424703 h 2038779"/>
                <a:gd name="connsiteX26" fmla="*/ 133573 w 705009"/>
                <a:gd name="connsiteY26" fmla="*/ 1421954 h 2038779"/>
                <a:gd name="connsiteX27" fmla="*/ 134759 w 705009"/>
                <a:gd name="connsiteY27" fmla="*/ 1284834 h 2038779"/>
                <a:gd name="connsiteX28" fmla="*/ 0 w 705009"/>
                <a:gd name="connsiteY28" fmla="*/ 1009039 h 2038779"/>
                <a:gd name="connsiteX29" fmla="*/ 3863 w 705009"/>
                <a:gd name="connsiteY29" fmla="*/ 398852 h 2038779"/>
                <a:gd name="connsiteX30" fmla="*/ 60978 w 705009"/>
                <a:gd name="connsiteY30" fmla="*/ 399227 h 2038779"/>
                <a:gd name="connsiteX31" fmla="*/ 63244 w 705009"/>
                <a:gd name="connsiteY31" fmla="*/ 55381 h 203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5009" h="2038779">
                  <a:moveTo>
                    <a:pt x="261453" y="1504098"/>
                  </a:moveTo>
                  <a:lnTo>
                    <a:pt x="436829" y="1504934"/>
                  </a:lnTo>
                  <a:lnTo>
                    <a:pt x="433279" y="2038779"/>
                  </a:lnTo>
                  <a:lnTo>
                    <a:pt x="257895" y="2037559"/>
                  </a:lnTo>
                  <a:close/>
                  <a:moveTo>
                    <a:pt x="380683" y="209743"/>
                  </a:moveTo>
                  <a:lnTo>
                    <a:pt x="497603" y="210428"/>
                  </a:lnTo>
                  <a:lnTo>
                    <a:pt x="497342" y="280807"/>
                  </a:lnTo>
                  <a:lnTo>
                    <a:pt x="380225" y="279935"/>
                  </a:lnTo>
                  <a:close/>
                  <a:moveTo>
                    <a:pt x="228377" y="208744"/>
                  </a:moveTo>
                  <a:lnTo>
                    <a:pt x="345493" y="209617"/>
                  </a:lnTo>
                  <a:lnTo>
                    <a:pt x="345231" y="279996"/>
                  </a:lnTo>
                  <a:lnTo>
                    <a:pt x="227730" y="279132"/>
                  </a:lnTo>
                  <a:close/>
                  <a:moveTo>
                    <a:pt x="173006" y="111228"/>
                  </a:moveTo>
                  <a:lnTo>
                    <a:pt x="171355" y="399682"/>
                  </a:lnTo>
                  <a:lnTo>
                    <a:pt x="544434" y="402362"/>
                  </a:lnTo>
                  <a:lnTo>
                    <a:pt x="546264" y="113326"/>
                  </a:lnTo>
                  <a:close/>
                  <a:moveTo>
                    <a:pt x="63474" y="0"/>
                  </a:moveTo>
                  <a:lnTo>
                    <a:pt x="118668" y="420"/>
                  </a:lnTo>
                  <a:lnTo>
                    <a:pt x="602312" y="3359"/>
                  </a:lnTo>
                  <a:lnTo>
                    <a:pt x="657506" y="3779"/>
                  </a:lnTo>
                  <a:lnTo>
                    <a:pt x="657079" y="58973"/>
                  </a:lnTo>
                  <a:lnTo>
                    <a:pt x="654821" y="403203"/>
                  </a:lnTo>
                  <a:lnTo>
                    <a:pt x="705009" y="403356"/>
                  </a:lnTo>
                  <a:lnTo>
                    <a:pt x="701222" y="1000467"/>
                  </a:lnTo>
                  <a:lnTo>
                    <a:pt x="569529" y="1286240"/>
                  </a:lnTo>
                  <a:lnTo>
                    <a:pt x="568567" y="1424703"/>
                  </a:lnTo>
                  <a:lnTo>
                    <a:pt x="133573" y="1421954"/>
                  </a:lnTo>
                  <a:lnTo>
                    <a:pt x="134759" y="1284834"/>
                  </a:lnTo>
                  <a:lnTo>
                    <a:pt x="0" y="1009039"/>
                  </a:lnTo>
                  <a:lnTo>
                    <a:pt x="3863" y="398852"/>
                  </a:lnTo>
                  <a:lnTo>
                    <a:pt x="60978" y="399227"/>
                  </a:lnTo>
                  <a:lnTo>
                    <a:pt x="63244" y="553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670800" y="3360120"/>
            <a:ext cx="3254400" cy="30024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 algn="l">
              <a:buNone/>
              <a:defRPr sz="20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800"/>
            </a:lvl4pPr>
            <a:lvl5pPr marL="1828800" indent="0" algn="l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3"/>
          <p:cNvSpPr>
            <a:spLocks noGrp="1"/>
          </p:cNvSpPr>
          <p:nvPr>
            <p:ph sz="half" idx="13" hasCustomPrompt="1"/>
          </p:nvPr>
        </p:nvSpPr>
        <p:spPr>
          <a:xfrm>
            <a:off x="2192400" y="3353950"/>
            <a:ext cx="3254400" cy="30024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3935413" y="1042988"/>
            <a:ext cx="4460876" cy="4468812"/>
            <a:chOff x="3935413" y="1042988"/>
            <a:chExt cx="4460876" cy="4468812"/>
          </a:xfrm>
        </p:grpSpPr>
        <p:sp>
          <p:nvSpPr>
            <p:cNvPr id="6" name="任意多边形 5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6164263" y="1836738"/>
              <a:ext cx="2228850" cy="36750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 userDrawn="1">
              <p:custDataLst>
                <p:tags r:id="rId3"/>
              </p:custDataLst>
            </p:nvPr>
          </p:nvSpPr>
          <p:spPr>
            <a:xfrm>
              <a:off x="3935413" y="1042988"/>
              <a:ext cx="2228850" cy="368141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任意多边形 7"/>
            <p:cNvSpPr/>
            <p:nvPr userDrawn="1">
              <p:custDataLst>
                <p:tags r:id="rId4"/>
              </p:custDataLst>
            </p:nvPr>
          </p:nvSpPr>
          <p:spPr>
            <a:xfrm>
              <a:off x="3935414" y="1049338"/>
              <a:ext cx="2232025" cy="44624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任意多边形 8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6164264" y="1049338"/>
              <a:ext cx="2232025" cy="44624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356800" y="2250000"/>
            <a:ext cx="1569600" cy="1753200"/>
          </a:xfrm>
          <a:noFill/>
        </p:spPr>
        <p:txBody>
          <a:bodyPr>
            <a:normAutofit/>
          </a:bodyPr>
          <a:lstStyle>
            <a:lvl1pPr algn="ctr"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</p:spPr>
        <p:txBody>
          <a:bodyPr anchor="ctr" anchorCtr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4800" y="2376000"/>
            <a:ext cx="5176800" cy="18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 smtClean="0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65600" y="2800800"/>
            <a:ext cx="5140800" cy="957600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09588" y="1925638"/>
            <a:ext cx="1113472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509588" y="4630738"/>
            <a:ext cx="1113472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6096000" y="1925638"/>
            <a:ext cx="0" cy="270510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1556" y="344488"/>
            <a:ext cx="10697633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zh-CN" dirty="0" smtClean="0">
                <a:sym typeface="Arial" panose="020B0604020202020204" pitchFamily="34" charset="0"/>
              </a:rPr>
              <a:t>单击此处编辑母版标题样式</a:t>
            </a:r>
            <a:endParaRPr lang="zh-CN" altLang="zh-CN" dirty="0" smtClean="0">
              <a:sym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59682" y="1703559"/>
            <a:ext cx="10699506" cy="42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t" anchorCtr="0" compatLnSpc="1"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zh-CN" dirty="0" smtClean="0">
                <a:sym typeface="Arial" panose="020B0604020202020204" pitchFamily="34" charset="0"/>
              </a:rPr>
              <a:t>单击此处编辑母版文本样式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1"/>
            <a:r>
              <a:rPr lang="zh-CN" altLang="zh-CN" dirty="0" smtClean="0">
                <a:sym typeface="Arial" panose="020B0604020202020204" pitchFamily="34" charset="0"/>
              </a:rPr>
              <a:t>第二级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2"/>
            <a:r>
              <a:rPr lang="zh-CN" altLang="zh-CN" dirty="0" smtClean="0">
                <a:sym typeface="Arial" panose="020B0604020202020204" pitchFamily="34" charset="0"/>
              </a:rPr>
              <a:t>第三级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3"/>
            <a:r>
              <a:rPr lang="zh-CN" altLang="zh-CN" dirty="0" smtClean="0">
                <a:sym typeface="Arial" panose="020B0604020202020204" pitchFamily="34" charset="0"/>
              </a:rPr>
              <a:t>第四级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4"/>
            <a:r>
              <a:rPr lang="zh-CN" altLang="zh-CN" dirty="0" smtClean="0">
                <a:sym typeface="Arial" panose="020B0604020202020204" pitchFamily="34" charset="0"/>
              </a:rPr>
              <a:t>第五级</a:t>
            </a:r>
            <a:endParaRPr lang="zh-CN" altLang="zh-CN" dirty="0" smtClean="0">
              <a:sym typeface="Arial" panose="020B0604020202020204" pitchFamily="34" charset="0"/>
            </a:endParaRPr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892789" y="1054100"/>
            <a:ext cx="10566400" cy="0"/>
          </a:xfrm>
          <a:prstGeom prst="line">
            <a:avLst/>
          </a:prstGeom>
          <a:noFill/>
          <a:ln w="28575" cap="flat" cmpd="sng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904060" y="1054100"/>
            <a:ext cx="2059857" cy="0"/>
          </a:xfrm>
          <a:prstGeom prst="line">
            <a:avLst/>
          </a:prstGeom>
          <a:noFill/>
          <a:ln w="28575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0" y="4522787"/>
            <a:ext cx="12192000" cy="2335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pic>
        <p:nvPicPr>
          <p:cNvPr id="37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13" y="5395913"/>
            <a:ext cx="1506537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32" y="2541588"/>
            <a:ext cx="2725737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457" y="4579937"/>
            <a:ext cx="2103437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4039394"/>
            <a:ext cx="3467100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21132" y="3748350"/>
            <a:ext cx="2472654" cy="246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90749" y="81765"/>
            <a:ext cx="9210502" cy="1463030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4000" b="1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08462" y="1708028"/>
            <a:ext cx="6375077" cy="550986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2908462" y="1600947"/>
            <a:ext cx="637507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06800" y="2552400"/>
            <a:ext cx="5644800" cy="19053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63187"/>
            <a:ext cx="1651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5966" y="1054100"/>
            <a:ext cx="6518234" cy="2637477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12019" y="3748314"/>
            <a:ext cx="6570281" cy="15094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62542" y="1973334"/>
            <a:ext cx="2090670" cy="2090666"/>
            <a:chOff x="2200988" y="2888700"/>
            <a:chExt cx="2057878" cy="2057874"/>
          </a:xfrm>
        </p:grpSpPr>
        <p:sp>
          <p:nvSpPr>
            <p:cNvPr id="8" name="Freeform 42"/>
            <p:cNvSpPr/>
            <p:nvPr/>
          </p:nvSpPr>
          <p:spPr>
            <a:xfrm>
              <a:off x="2200988" y="2888700"/>
              <a:ext cx="2057878" cy="2057874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spcFirstLastPara="0" vert="horz" wrap="square" lIns="474380" tIns="730091" rIns="474380" bIns="581203" numCol="1" spcCol="1270" anchor="ctr" anchorCtr="0">
              <a:noAutofit/>
            </a:bodyPr>
            <a:lstStyle/>
            <a:p>
              <a:pPr marL="0" marR="0" lvl="0" indent="0" algn="ctr" defTabSz="177419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399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43"/>
            <p:cNvSpPr/>
            <p:nvPr/>
          </p:nvSpPr>
          <p:spPr>
            <a:xfrm>
              <a:off x="2591545" y="3279256"/>
              <a:ext cx="1276764" cy="127676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7150" cap="flat" cmpd="sng" algn="ctr">
              <a:solidFill>
                <a:srgbClr val="FE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A</a:t>
              </a:r>
              <a:endParaRPr kumimoji="0" 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0" y="4266977"/>
            <a:ext cx="3189116" cy="735798"/>
            <a:chOff x="0" y="4876577"/>
            <a:chExt cx="4258866" cy="982612"/>
          </a:xfrm>
        </p:grpSpPr>
        <p:sp>
          <p:nvSpPr>
            <p:cNvPr id="12" name="Freeform 5"/>
            <p:cNvSpPr/>
            <p:nvPr/>
          </p:nvSpPr>
          <p:spPr bwMode="auto">
            <a:xfrm>
              <a:off x="3696709" y="4967194"/>
              <a:ext cx="562157" cy="362466"/>
            </a:xfrm>
            <a:custGeom>
              <a:avLst/>
              <a:gdLst/>
              <a:ahLst/>
              <a:cxnLst>
                <a:cxn ang="0">
                  <a:pos x="366" y="38"/>
                </a:cxn>
                <a:cxn ang="0">
                  <a:pos x="315" y="85"/>
                </a:cxn>
                <a:cxn ang="0">
                  <a:pos x="252" y="139"/>
                </a:cxn>
                <a:cxn ang="0">
                  <a:pos x="133" y="236"/>
                </a:cxn>
                <a:cxn ang="0">
                  <a:pos x="91" y="188"/>
                </a:cxn>
                <a:cxn ang="0">
                  <a:pos x="0" y="156"/>
                </a:cxn>
                <a:cxn ang="0">
                  <a:pos x="82" y="107"/>
                </a:cxn>
                <a:cxn ang="0">
                  <a:pos x="172" y="47"/>
                </a:cxn>
                <a:cxn ang="0">
                  <a:pos x="267" y="2"/>
                </a:cxn>
                <a:cxn ang="0">
                  <a:pos x="366" y="38"/>
                </a:cxn>
              </a:cxnLst>
              <a:rect l="0" t="0" r="r" b="b"/>
              <a:pathLst>
                <a:path w="366" h="236">
                  <a:moveTo>
                    <a:pt x="366" y="38"/>
                  </a:moveTo>
                  <a:cubicBezTo>
                    <a:pt x="351" y="55"/>
                    <a:pt x="332" y="69"/>
                    <a:pt x="315" y="85"/>
                  </a:cubicBezTo>
                  <a:cubicBezTo>
                    <a:pt x="295" y="103"/>
                    <a:pt x="274" y="121"/>
                    <a:pt x="252" y="139"/>
                  </a:cubicBezTo>
                  <a:cubicBezTo>
                    <a:pt x="213" y="172"/>
                    <a:pt x="173" y="204"/>
                    <a:pt x="133" y="236"/>
                  </a:cubicBezTo>
                  <a:cubicBezTo>
                    <a:pt x="125" y="216"/>
                    <a:pt x="109" y="199"/>
                    <a:pt x="91" y="188"/>
                  </a:cubicBezTo>
                  <a:cubicBezTo>
                    <a:pt x="65" y="170"/>
                    <a:pt x="33" y="161"/>
                    <a:pt x="0" y="156"/>
                  </a:cubicBezTo>
                  <a:cubicBezTo>
                    <a:pt x="20" y="131"/>
                    <a:pt x="54" y="120"/>
                    <a:pt x="82" y="107"/>
                  </a:cubicBezTo>
                  <a:cubicBezTo>
                    <a:pt x="116" y="92"/>
                    <a:pt x="143" y="69"/>
                    <a:pt x="172" y="47"/>
                  </a:cubicBezTo>
                  <a:cubicBezTo>
                    <a:pt x="200" y="25"/>
                    <a:pt x="231" y="5"/>
                    <a:pt x="267" y="2"/>
                  </a:cubicBezTo>
                  <a:cubicBezTo>
                    <a:pt x="302" y="0"/>
                    <a:pt x="344" y="10"/>
                    <a:pt x="366" y="38"/>
                  </a:cubicBezTo>
                </a:path>
              </a:pathLst>
            </a:custGeom>
            <a:solidFill>
              <a:srgbClr val="EFCB9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607771" y="4876577"/>
              <a:ext cx="585650" cy="327227"/>
            </a:xfrm>
            <a:custGeom>
              <a:avLst/>
              <a:gdLst/>
              <a:ahLst/>
              <a:cxnLst>
                <a:cxn ang="0">
                  <a:pos x="381" y="26"/>
                </a:cxn>
                <a:cxn ang="0">
                  <a:pos x="368" y="49"/>
                </a:cxn>
                <a:cxn ang="0">
                  <a:pos x="339" y="46"/>
                </a:cxn>
                <a:cxn ang="0">
                  <a:pos x="230" y="86"/>
                </a:cxn>
                <a:cxn ang="0">
                  <a:pos x="134" y="152"/>
                </a:cxn>
                <a:cxn ang="0">
                  <a:pos x="42" y="212"/>
                </a:cxn>
                <a:cxn ang="0">
                  <a:pos x="42" y="212"/>
                </a:cxn>
                <a:cxn ang="0">
                  <a:pos x="11" y="210"/>
                </a:cxn>
                <a:cxn ang="0">
                  <a:pos x="0" y="210"/>
                </a:cxn>
                <a:cxn ang="0">
                  <a:pos x="84" y="146"/>
                </a:cxn>
                <a:cxn ang="0">
                  <a:pos x="179" y="80"/>
                </a:cxn>
                <a:cxn ang="0">
                  <a:pos x="278" y="16"/>
                </a:cxn>
                <a:cxn ang="0">
                  <a:pos x="381" y="26"/>
                </a:cxn>
              </a:cxnLst>
              <a:rect l="0" t="0" r="r" b="b"/>
              <a:pathLst>
                <a:path w="381" h="212">
                  <a:moveTo>
                    <a:pt x="381" y="26"/>
                  </a:moveTo>
                  <a:cubicBezTo>
                    <a:pt x="379" y="34"/>
                    <a:pt x="373" y="42"/>
                    <a:pt x="368" y="49"/>
                  </a:cubicBezTo>
                  <a:cubicBezTo>
                    <a:pt x="358" y="47"/>
                    <a:pt x="348" y="46"/>
                    <a:pt x="339" y="46"/>
                  </a:cubicBezTo>
                  <a:cubicBezTo>
                    <a:pt x="298" y="43"/>
                    <a:pt x="262" y="63"/>
                    <a:pt x="230" y="86"/>
                  </a:cubicBezTo>
                  <a:cubicBezTo>
                    <a:pt x="199" y="110"/>
                    <a:pt x="170" y="136"/>
                    <a:pt x="134" y="152"/>
                  </a:cubicBezTo>
                  <a:cubicBezTo>
                    <a:pt x="100" y="167"/>
                    <a:pt x="64" y="180"/>
                    <a:pt x="42" y="212"/>
                  </a:cubicBezTo>
                  <a:cubicBezTo>
                    <a:pt x="42" y="212"/>
                    <a:pt x="42" y="212"/>
                    <a:pt x="42" y="212"/>
                  </a:cubicBezTo>
                  <a:cubicBezTo>
                    <a:pt x="32" y="211"/>
                    <a:pt x="21" y="211"/>
                    <a:pt x="11" y="210"/>
                  </a:cubicBezTo>
                  <a:cubicBezTo>
                    <a:pt x="7" y="210"/>
                    <a:pt x="4" y="210"/>
                    <a:pt x="0" y="210"/>
                  </a:cubicBezTo>
                  <a:cubicBezTo>
                    <a:pt x="24" y="184"/>
                    <a:pt x="54" y="164"/>
                    <a:pt x="84" y="146"/>
                  </a:cubicBezTo>
                  <a:cubicBezTo>
                    <a:pt x="117" y="125"/>
                    <a:pt x="149" y="104"/>
                    <a:pt x="179" y="80"/>
                  </a:cubicBezTo>
                  <a:cubicBezTo>
                    <a:pt x="210" y="55"/>
                    <a:pt x="241" y="29"/>
                    <a:pt x="278" y="16"/>
                  </a:cubicBezTo>
                  <a:cubicBezTo>
                    <a:pt x="311" y="4"/>
                    <a:pt x="355" y="0"/>
                    <a:pt x="381" y="26"/>
                  </a:cubicBezTo>
                </a:path>
              </a:pathLst>
            </a:custGeom>
            <a:solidFill>
              <a:srgbClr val="EDC38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3456744" y="4876577"/>
              <a:ext cx="550410" cy="330583"/>
            </a:xfrm>
            <a:custGeom>
              <a:avLst/>
              <a:gdLst/>
              <a:ahLst/>
              <a:cxnLst>
                <a:cxn ang="0">
                  <a:pos x="358" y="7"/>
                </a:cxn>
                <a:cxn ang="0">
                  <a:pos x="281" y="58"/>
                </a:cxn>
                <a:cxn ang="0">
                  <a:pos x="233" y="96"/>
                </a:cxn>
                <a:cxn ang="0">
                  <a:pos x="179" y="131"/>
                </a:cxn>
                <a:cxn ang="0">
                  <a:pos x="79" y="210"/>
                </a:cxn>
                <a:cxn ang="0">
                  <a:pos x="0" y="214"/>
                </a:cxn>
                <a:cxn ang="0">
                  <a:pos x="78" y="151"/>
                </a:cxn>
                <a:cxn ang="0">
                  <a:pos x="164" y="78"/>
                </a:cxn>
                <a:cxn ang="0">
                  <a:pos x="255" y="15"/>
                </a:cxn>
                <a:cxn ang="0">
                  <a:pos x="358" y="7"/>
                </a:cxn>
              </a:cxnLst>
              <a:rect l="0" t="0" r="r" b="b"/>
              <a:pathLst>
                <a:path w="358" h="214">
                  <a:moveTo>
                    <a:pt x="358" y="7"/>
                  </a:moveTo>
                  <a:cubicBezTo>
                    <a:pt x="330" y="20"/>
                    <a:pt x="304" y="39"/>
                    <a:pt x="281" y="58"/>
                  </a:cubicBezTo>
                  <a:cubicBezTo>
                    <a:pt x="265" y="71"/>
                    <a:pt x="249" y="84"/>
                    <a:pt x="233" y="96"/>
                  </a:cubicBezTo>
                  <a:cubicBezTo>
                    <a:pt x="216" y="108"/>
                    <a:pt x="197" y="119"/>
                    <a:pt x="179" y="131"/>
                  </a:cubicBezTo>
                  <a:cubicBezTo>
                    <a:pt x="143" y="153"/>
                    <a:pt x="106" y="176"/>
                    <a:pt x="79" y="210"/>
                  </a:cubicBezTo>
                  <a:cubicBezTo>
                    <a:pt x="53" y="210"/>
                    <a:pt x="26" y="212"/>
                    <a:pt x="0" y="214"/>
                  </a:cubicBezTo>
                  <a:cubicBezTo>
                    <a:pt x="23" y="190"/>
                    <a:pt x="51" y="171"/>
                    <a:pt x="78" y="151"/>
                  </a:cubicBezTo>
                  <a:cubicBezTo>
                    <a:pt x="109" y="129"/>
                    <a:pt x="136" y="104"/>
                    <a:pt x="164" y="78"/>
                  </a:cubicBezTo>
                  <a:cubicBezTo>
                    <a:pt x="191" y="53"/>
                    <a:pt x="220" y="28"/>
                    <a:pt x="255" y="15"/>
                  </a:cubicBezTo>
                  <a:cubicBezTo>
                    <a:pt x="287" y="2"/>
                    <a:pt x="324" y="0"/>
                    <a:pt x="358" y="7"/>
                  </a:cubicBezTo>
                </a:path>
              </a:pathLst>
            </a:custGeom>
            <a:solidFill>
              <a:srgbClr val="EDC38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1620926" y="4957125"/>
              <a:ext cx="2280510" cy="899454"/>
            </a:xfrm>
            <a:custGeom>
              <a:avLst/>
              <a:gdLst/>
              <a:ahLst/>
              <a:cxnLst>
                <a:cxn ang="0">
                  <a:pos x="1109" y="323"/>
                </a:cxn>
                <a:cxn ang="0">
                  <a:pos x="1105" y="322"/>
                </a:cxn>
                <a:cxn ang="0">
                  <a:pos x="1076" y="320"/>
                </a:cxn>
                <a:cxn ang="0">
                  <a:pos x="1052" y="319"/>
                </a:cxn>
                <a:cxn ang="0">
                  <a:pos x="1049" y="319"/>
                </a:cxn>
                <a:cxn ang="0">
                  <a:pos x="1010" y="319"/>
                </a:cxn>
                <a:cxn ang="0">
                  <a:pos x="996" y="320"/>
                </a:cxn>
                <a:cxn ang="0">
                  <a:pos x="961" y="323"/>
                </a:cxn>
                <a:cxn ang="0">
                  <a:pos x="808" y="371"/>
                </a:cxn>
                <a:cxn ang="0">
                  <a:pos x="801" y="358"/>
                </a:cxn>
                <a:cxn ang="0">
                  <a:pos x="971" y="307"/>
                </a:cxn>
                <a:cxn ang="0">
                  <a:pos x="1108" y="308"/>
                </a:cxn>
                <a:cxn ang="0">
                  <a:pos x="1110" y="308"/>
                </a:cxn>
                <a:cxn ang="0">
                  <a:pos x="1131" y="310"/>
                </a:cxn>
                <a:cxn ang="0">
                  <a:pos x="1264" y="328"/>
                </a:cxn>
                <a:cxn ang="0">
                  <a:pos x="1400" y="318"/>
                </a:cxn>
                <a:cxn ang="0">
                  <a:pos x="1473" y="247"/>
                </a:cxn>
                <a:cxn ang="0">
                  <a:pos x="1378" y="185"/>
                </a:cxn>
                <a:cxn ang="0">
                  <a:pos x="1223" y="172"/>
                </a:cxn>
                <a:cxn ang="0">
                  <a:pos x="1068" y="162"/>
                </a:cxn>
                <a:cxn ang="0">
                  <a:pos x="928" y="117"/>
                </a:cxn>
                <a:cxn ang="0">
                  <a:pos x="926" y="116"/>
                </a:cxn>
                <a:cxn ang="0">
                  <a:pos x="925" y="116"/>
                </a:cxn>
                <a:cxn ang="0">
                  <a:pos x="925" y="116"/>
                </a:cxn>
                <a:cxn ang="0">
                  <a:pos x="925" y="116"/>
                </a:cxn>
                <a:cxn ang="0">
                  <a:pos x="689" y="2"/>
                </a:cxn>
                <a:cxn ang="0">
                  <a:pos x="551" y="22"/>
                </a:cxn>
                <a:cxn ang="0">
                  <a:pos x="483" y="32"/>
                </a:cxn>
                <a:cxn ang="0">
                  <a:pos x="414" y="32"/>
                </a:cxn>
                <a:cxn ang="0">
                  <a:pos x="258" y="54"/>
                </a:cxn>
                <a:cxn ang="0">
                  <a:pos x="122" y="125"/>
                </a:cxn>
                <a:cxn ang="0">
                  <a:pos x="7" y="198"/>
                </a:cxn>
                <a:cxn ang="0">
                  <a:pos x="0" y="205"/>
                </a:cxn>
                <a:cxn ang="0">
                  <a:pos x="59" y="523"/>
                </a:cxn>
                <a:cxn ang="0">
                  <a:pos x="95" y="500"/>
                </a:cxn>
                <a:cxn ang="0">
                  <a:pos x="377" y="464"/>
                </a:cxn>
                <a:cxn ang="0">
                  <a:pos x="534" y="486"/>
                </a:cxn>
                <a:cxn ang="0">
                  <a:pos x="705" y="530"/>
                </a:cxn>
                <a:cxn ang="0">
                  <a:pos x="876" y="569"/>
                </a:cxn>
                <a:cxn ang="0">
                  <a:pos x="1047" y="571"/>
                </a:cxn>
                <a:cxn ang="0">
                  <a:pos x="1049" y="571"/>
                </a:cxn>
                <a:cxn ang="0">
                  <a:pos x="1189" y="453"/>
                </a:cxn>
                <a:cxn ang="0">
                  <a:pos x="1255" y="389"/>
                </a:cxn>
                <a:cxn ang="0">
                  <a:pos x="1311" y="345"/>
                </a:cxn>
                <a:cxn ang="0">
                  <a:pos x="1144" y="326"/>
                </a:cxn>
                <a:cxn ang="0">
                  <a:pos x="1109" y="323"/>
                </a:cxn>
              </a:cxnLst>
              <a:rect l="0" t="0" r="r" b="b"/>
              <a:pathLst>
                <a:path w="1484" h="584">
                  <a:moveTo>
                    <a:pt x="1109" y="323"/>
                  </a:moveTo>
                  <a:cubicBezTo>
                    <a:pt x="1107" y="322"/>
                    <a:pt x="1105" y="322"/>
                    <a:pt x="1105" y="322"/>
                  </a:cubicBezTo>
                  <a:cubicBezTo>
                    <a:pt x="1095" y="321"/>
                    <a:pt x="1086" y="320"/>
                    <a:pt x="1076" y="320"/>
                  </a:cubicBezTo>
                  <a:cubicBezTo>
                    <a:pt x="1052" y="319"/>
                    <a:pt x="1052" y="319"/>
                    <a:pt x="1052" y="319"/>
                  </a:cubicBezTo>
                  <a:cubicBezTo>
                    <a:pt x="1052" y="318"/>
                    <a:pt x="1049" y="319"/>
                    <a:pt x="1049" y="319"/>
                  </a:cubicBezTo>
                  <a:cubicBezTo>
                    <a:pt x="1036" y="318"/>
                    <a:pt x="1023" y="318"/>
                    <a:pt x="1010" y="319"/>
                  </a:cubicBezTo>
                  <a:cubicBezTo>
                    <a:pt x="996" y="320"/>
                    <a:pt x="996" y="320"/>
                    <a:pt x="996" y="320"/>
                  </a:cubicBezTo>
                  <a:cubicBezTo>
                    <a:pt x="984" y="320"/>
                    <a:pt x="973" y="322"/>
                    <a:pt x="961" y="323"/>
                  </a:cubicBezTo>
                  <a:cubicBezTo>
                    <a:pt x="907" y="331"/>
                    <a:pt x="857" y="347"/>
                    <a:pt x="808" y="371"/>
                  </a:cubicBezTo>
                  <a:cubicBezTo>
                    <a:pt x="800" y="375"/>
                    <a:pt x="793" y="363"/>
                    <a:pt x="801" y="358"/>
                  </a:cubicBezTo>
                  <a:cubicBezTo>
                    <a:pt x="855" y="332"/>
                    <a:pt x="912" y="314"/>
                    <a:pt x="971" y="307"/>
                  </a:cubicBezTo>
                  <a:cubicBezTo>
                    <a:pt x="1017" y="302"/>
                    <a:pt x="1062" y="303"/>
                    <a:pt x="1108" y="308"/>
                  </a:cubicBezTo>
                  <a:cubicBezTo>
                    <a:pt x="1109" y="308"/>
                    <a:pt x="1110" y="308"/>
                    <a:pt x="1110" y="308"/>
                  </a:cubicBezTo>
                  <a:cubicBezTo>
                    <a:pt x="1117" y="309"/>
                    <a:pt x="1124" y="309"/>
                    <a:pt x="1131" y="310"/>
                  </a:cubicBezTo>
                  <a:cubicBezTo>
                    <a:pt x="1175" y="315"/>
                    <a:pt x="1219" y="324"/>
                    <a:pt x="1264" y="328"/>
                  </a:cubicBezTo>
                  <a:cubicBezTo>
                    <a:pt x="1309" y="332"/>
                    <a:pt x="1357" y="333"/>
                    <a:pt x="1400" y="318"/>
                  </a:cubicBezTo>
                  <a:cubicBezTo>
                    <a:pt x="1434" y="306"/>
                    <a:pt x="1484" y="290"/>
                    <a:pt x="1473" y="247"/>
                  </a:cubicBezTo>
                  <a:cubicBezTo>
                    <a:pt x="1462" y="205"/>
                    <a:pt x="1416" y="196"/>
                    <a:pt x="1378" y="185"/>
                  </a:cubicBezTo>
                  <a:cubicBezTo>
                    <a:pt x="1328" y="171"/>
                    <a:pt x="1275" y="170"/>
                    <a:pt x="1223" y="172"/>
                  </a:cubicBezTo>
                  <a:cubicBezTo>
                    <a:pt x="1172" y="173"/>
                    <a:pt x="1120" y="164"/>
                    <a:pt x="1068" y="162"/>
                  </a:cubicBezTo>
                  <a:cubicBezTo>
                    <a:pt x="1020" y="161"/>
                    <a:pt x="970" y="142"/>
                    <a:pt x="928" y="117"/>
                  </a:cubicBezTo>
                  <a:cubicBezTo>
                    <a:pt x="927" y="117"/>
                    <a:pt x="927" y="117"/>
                    <a:pt x="926" y="116"/>
                  </a:cubicBezTo>
                  <a:cubicBezTo>
                    <a:pt x="926" y="116"/>
                    <a:pt x="926" y="116"/>
                    <a:pt x="925" y="116"/>
                  </a:cubicBezTo>
                  <a:cubicBezTo>
                    <a:pt x="925" y="116"/>
                    <a:pt x="925" y="116"/>
                    <a:pt x="925" y="116"/>
                  </a:cubicBezTo>
                  <a:cubicBezTo>
                    <a:pt x="925" y="116"/>
                    <a:pt x="925" y="116"/>
                    <a:pt x="925" y="116"/>
                  </a:cubicBezTo>
                  <a:cubicBezTo>
                    <a:pt x="854" y="67"/>
                    <a:pt x="779" y="4"/>
                    <a:pt x="689" y="2"/>
                  </a:cubicBezTo>
                  <a:cubicBezTo>
                    <a:pt x="642" y="0"/>
                    <a:pt x="597" y="13"/>
                    <a:pt x="551" y="22"/>
                  </a:cubicBezTo>
                  <a:cubicBezTo>
                    <a:pt x="529" y="27"/>
                    <a:pt x="506" y="31"/>
                    <a:pt x="483" y="32"/>
                  </a:cubicBezTo>
                  <a:cubicBezTo>
                    <a:pt x="460" y="32"/>
                    <a:pt x="437" y="32"/>
                    <a:pt x="414" y="32"/>
                  </a:cubicBezTo>
                  <a:cubicBezTo>
                    <a:pt x="361" y="32"/>
                    <a:pt x="308" y="34"/>
                    <a:pt x="258" y="54"/>
                  </a:cubicBezTo>
                  <a:cubicBezTo>
                    <a:pt x="210" y="72"/>
                    <a:pt x="164" y="96"/>
                    <a:pt x="122" y="125"/>
                  </a:cubicBezTo>
                  <a:cubicBezTo>
                    <a:pt x="80" y="155"/>
                    <a:pt x="44" y="163"/>
                    <a:pt x="7" y="198"/>
                  </a:cubicBezTo>
                  <a:cubicBezTo>
                    <a:pt x="5" y="200"/>
                    <a:pt x="3" y="203"/>
                    <a:pt x="0" y="205"/>
                  </a:cubicBezTo>
                  <a:cubicBezTo>
                    <a:pt x="59" y="523"/>
                    <a:pt x="59" y="523"/>
                    <a:pt x="59" y="523"/>
                  </a:cubicBezTo>
                  <a:cubicBezTo>
                    <a:pt x="70" y="515"/>
                    <a:pt x="82" y="507"/>
                    <a:pt x="95" y="500"/>
                  </a:cubicBezTo>
                  <a:cubicBezTo>
                    <a:pt x="140" y="475"/>
                    <a:pt x="325" y="463"/>
                    <a:pt x="377" y="464"/>
                  </a:cubicBezTo>
                  <a:cubicBezTo>
                    <a:pt x="430" y="465"/>
                    <a:pt x="483" y="474"/>
                    <a:pt x="534" y="486"/>
                  </a:cubicBezTo>
                  <a:cubicBezTo>
                    <a:pt x="591" y="499"/>
                    <a:pt x="648" y="515"/>
                    <a:pt x="705" y="530"/>
                  </a:cubicBezTo>
                  <a:cubicBezTo>
                    <a:pt x="761" y="545"/>
                    <a:pt x="818" y="559"/>
                    <a:pt x="876" y="569"/>
                  </a:cubicBezTo>
                  <a:cubicBezTo>
                    <a:pt x="931" y="578"/>
                    <a:pt x="991" y="584"/>
                    <a:pt x="1047" y="571"/>
                  </a:cubicBezTo>
                  <a:cubicBezTo>
                    <a:pt x="1048" y="571"/>
                    <a:pt x="1048" y="571"/>
                    <a:pt x="1049" y="571"/>
                  </a:cubicBezTo>
                  <a:cubicBezTo>
                    <a:pt x="1101" y="539"/>
                    <a:pt x="1145" y="496"/>
                    <a:pt x="1189" y="453"/>
                  </a:cubicBezTo>
                  <a:cubicBezTo>
                    <a:pt x="1211" y="431"/>
                    <a:pt x="1232" y="409"/>
                    <a:pt x="1255" y="389"/>
                  </a:cubicBezTo>
                  <a:cubicBezTo>
                    <a:pt x="1273" y="374"/>
                    <a:pt x="1291" y="358"/>
                    <a:pt x="1311" y="345"/>
                  </a:cubicBezTo>
                  <a:cubicBezTo>
                    <a:pt x="1256" y="345"/>
                    <a:pt x="1200" y="334"/>
                    <a:pt x="1144" y="326"/>
                  </a:cubicBezTo>
                  <a:lnTo>
                    <a:pt x="1109" y="323"/>
                  </a:lnTo>
                  <a:close/>
                </a:path>
              </a:pathLst>
            </a:custGeom>
            <a:solidFill>
              <a:srgbClr val="EFCB9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0" y="4887009"/>
              <a:ext cx="1733292" cy="972180"/>
            </a:xfrm>
            <a:custGeom>
              <a:avLst/>
              <a:gdLst/>
              <a:ahLst/>
              <a:cxnLst>
                <a:cxn ang="0">
                  <a:pos x="1181" y="347"/>
                </a:cxn>
                <a:cxn ang="0">
                  <a:pos x="1176" y="0"/>
                </a:cxn>
                <a:cxn ang="0">
                  <a:pos x="0" y="26"/>
                </a:cxn>
                <a:cxn ang="0">
                  <a:pos x="5" y="373"/>
                </a:cxn>
                <a:cxn ang="0">
                  <a:pos x="1181" y="347"/>
                </a:cxn>
              </a:cxnLst>
              <a:rect l="0" t="0" r="r" b="b"/>
              <a:pathLst>
                <a:path w="1181" h="373">
                  <a:moveTo>
                    <a:pt x="1181" y="347"/>
                  </a:moveTo>
                  <a:lnTo>
                    <a:pt x="1176" y="0"/>
                  </a:lnTo>
                  <a:lnTo>
                    <a:pt x="0" y="26"/>
                  </a:lnTo>
                  <a:lnTo>
                    <a:pt x="5" y="373"/>
                  </a:lnTo>
                  <a:lnTo>
                    <a:pt x="1181" y="34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1735900" y="4926104"/>
              <a:ext cx="271063" cy="82882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6" y="318"/>
                </a:cxn>
                <a:cxn ang="0">
                  <a:pos x="104" y="315"/>
                </a:cxn>
                <a:cxn ang="0">
                  <a:pos x="96" y="0"/>
                </a:cxn>
                <a:cxn ang="0">
                  <a:pos x="0" y="3"/>
                </a:cxn>
              </a:cxnLst>
              <a:rect l="0" t="0" r="r" b="b"/>
              <a:pathLst>
                <a:path w="104" h="318">
                  <a:moveTo>
                    <a:pt x="0" y="3"/>
                  </a:moveTo>
                  <a:lnTo>
                    <a:pt x="6" y="318"/>
                  </a:lnTo>
                  <a:lnTo>
                    <a:pt x="104" y="315"/>
                  </a:lnTo>
                  <a:lnTo>
                    <a:pt x="96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06800" y="1936799"/>
            <a:ext cx="5644800" cy="1916743"/>
          </a:xfrm>
        </p:spPr>
        <p:txBody>
          <a:bodyPr>
            <a:normAutofit/>
          </a:bodyPr>
          <a:lstStyle>
            <a:lvl1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06800" y="4337999"/>
            <a:ext cx="5644800" cy="1916743"/>
          </a:xfrm>
        </p:spPr>
        <p:txBody>
          <a:bodyPr>
            <a:normAutofit/>
          </a:bodyPr>
          <a:lstStyle>
            <a:lvl1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63187"/>
            <a:ext cx="1651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3343275" y="2276475"/>
            <a:ext cx="5602289" cy="2057400"/>
            <a:chOff x="3343275" y="2276475"/>
            <a:chExt cx="5602289" cy="2057400"/>
          </a:xfrm>
        </p:grpSpPr>
        <p:sp>
          <p:nvSpPr>
            <p:cNvPr id="9" name="任意多边形 8"/>
            <p:cNvSpPr/>
            <p:nvPr userDrawn="1">
              <p:custDataLst>
                <p:tags r:id="rId2"/>
              </p:custDataLst>
            </p:nvPr>
          </p:nvSpPr>
          <p:spPr>
            <a:xfrm>
              <a:off x="4752976" y="2276475"/>
              <a:ext cx="1376363" cy="1377950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 userDrawn="1">
              <p:custDataLst>
                <p:tags r:id="rId3"/>
              </p:custDataLst>
            </p:nvPr>
          </p:nvSpPr>
          <p:spPr>
            <a:xfrm>
              <a:off x="4833939" y="2360614"/>
              <a:ext cx="1214437" cy="121443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任意多边形 12"/>
            <p:cNvSpPr/>
            <p:nvPr userDrawn="1">
              <p:custDataLst>
                <p:tags r:id="rId4"/>
              </p:custDataLst>
            </p:nvPr>
          </p:nvSpPr>
          <p:spPr>
            <a:xfrm>
              <a:off x="6161088" y="2278063"/>
              <a:ext cx="1376362" cy="1376362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椭圆 13"/>
            <p:cNvSpPr/>
            <p:nvPr userDrawn="1">
              <p:custDataLst>
                <p:tags r:id="rId5"/>
              </p:custDataLst>
            </p:nvPr>
          </p:nvSpPr>
          <p:spPr>
            <a:xfrm>
              <a:off x="6235700" y="2352675"/>
              <a:ext cx="1214438" cy="1214438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任意多边形 16"/>
            <p:cNvSpPr/>
            <p:nvPr userDrawn="1">
              <p:custDataLst>
                <p:tags r:id="rId6"/>
              </p:custDataLst>
            </p:nvPr>
          </p:nvSpPr>
          <p:spPr>
            <a:xfrm>
              <a:off x="7569201" y="2278063"/>
              <a:ext cx="1376363" cy="1376362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椭圆 17"/>
            <p:cNvSpPr/>
            <p:nvPr userDrawn="1">
              <p:custDataLst>
                <p:tags r:id="rId7"/>
              </p:custDataLst>
            </p:nvPr>
          </p:nvSpPr>
          <p:spPr>
            <a:xfrm>
              <a:off x="7650164" y="2352675"/>
              <a:ext cx="1214437" cy="1214438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任意多边形 20"/>
            <p:cNvSpPr/>
            <p:nvPr userDrawn="1">
              <p:custDataLst>
                <p:tags r:id="rId8"/>
              </p:custDataLst>
            </p:nvPr>
          </p:nvSpPr>
          <p:spPr>
            <a:xfrm>
              <a:off x="3343275" y="2276475"/>
              <a:ext cx="1377950" cy="1377950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椭圆 21"/>
            <p:cNvSpPr/>
            <p:nvPr userDrawn="1">
              <p:custDataLst>
                <p:tags r:id="rId9"/>
              </p:custDataLst>
            </p:nvPr>
          </p:nvSpPr>
          <p:spPr>
            <a:xfrm>
              <a:off x="3424239" y="2360614"/>
              <a:ext cx="1216025" cy="121443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23" name="直接连接符 22"/>
            <p:cNvCxnSpPr/>
            <p:nvPr userDrawn="1">
              <p:custDataLst>
                <p:tags r:id="rId10"/>
              </p:custDataLst>
            </p:nvPr>
          </p:nvCxnSpPr>
          <p:spPr>
            <a:xfrm>
              <a:off x="3424239" y="4333875"/>
              <a:ext cx="5500687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 userDrawn="1">
              <p:custDataLst>
                <p:tags r:id="rId11"/>
              </p:custDataLst>
            </p:nvPr>
          </p:nvCxnSpPr>
          <p:spPr>
            <a:xfrm>
              <a:off x="3424239" y="3910013"/>
              <a:ext cx="5500687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24239" y="4421626"/>
            <a:ext cx="5602289" cy="1338263"/>
          </a:xfrm>
          <a:noFill/>
        </p:spPr>
        <p:txBody>
          <a:bodyPr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3362400" y="3927600"/>
            <a:ext cx="5742000" cy="3996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latin typeface="Algerian" pitchFamily="82" charset="0"/>
              </a:defRPr>
            </a:lvl1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1"/>
          <p:cNvGrpSpPr/>
          <p:nvPr/>
        </p:nvGrpSpPr>
        <p:grpSpPr bwMode="auto">
          <a:xfrm>
            <a:off x="7200899" y="2076459"/>
            <a:ext cx="4144963" cy="3514181"/>
            <a:chOff x="4054476" y="1233488"/>
            <a:chExt cx="5141912" cy="4359276"/>
          </a:xfrm>
        </p:grpSpPr>
        <p:sp>
          <p:nvSpPr>
            <p:cNvPr id="11" name="AutoShape 8"/>
            <p:cNvSpPr>
              <a:spLocks noChangeAspect="1" noChangeArrowheads="1" noTextEdit="1"/>
            </p:cNvSpPr>
            <p:nvPr/>
          </p:nvSpPr>
          <p:spPr bwMode="auto">
            <a:xfrm>
              <a:off x="4056063" y="1236663"/>
              <a:ext cx="5135562" cy="434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800" y="3241676"/>
              <a:ext cx="1719262" cy="235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76" y="2573338"/>
              <a:ext cx="1717675" cy="234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8713" y="2573338"/>
              <a:ext cx="1717675" cy="234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800" y="1233488"/>
              <a:ext cx="1719262" cy="2014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76" y="1233488"/>
              <a:ext cx="1717675" cy="1347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8713" y="1233488"/>
              <a:ext cx="1717675" cy="1347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90000" tIns="46800" rIns="90000" bIns="46800" anchor="ctr" anchorCtr="0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333200" y="2224800"/>
            <a:ext cx="3884400" cy="219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0800" y="1882800"/>
            <a:ext cx="4417200" cy="2804400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163187"/>
            <a:ext cx="1651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2"/>
          <p:cNvSpPr>
            <a:spLocks noChangeArrowheads="1"/>
          </p:cNvSpPr>
          <p:nvPr/>
        </p:nvSpPr>
        <p:spPr bwMode="auto">
          <a:xfrm rot="2160000">
            <a:off x="5197476" y="1440211"/>
            <a:ext cx="1797049" cy="1796400"/>
          </a:xfrm>
          <a:prstGeom prst="ellipse">
            <a:avLst/>
          </a:prstGeom>
          <a:solidFill>
            <a:srgbClr val="FF9934"/>
          </a:solidFill>
          <a:ln>
            <a:noFill/>
          </a:ln>
          <a:effectLst>
            <a:outerShdw dist="35921" dir="2700000" algn="ctr" rotWithShape="0">
              <a:srgbClr val="FF9934">
                <a:gamma/>
                <a:shade val="60000"/>
                <a:invGamma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80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906185" y="3687764"/>
            <a:ext cx="6802260" cy="74234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>
                <a:solidFill>
                  <a:srgbClr val="4D4D4D"/>
                </a:solidFill>
              </a:defRPr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单击此处编辑母版标题样式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 i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9048"/>
          </a:xfrm>
        </p:spPr>
        <p:txBody>
          <a:bodyPr>
            <a:normAutofit/>
          </a:bodyPr>
          <a:lstStyle>
            <a:lvl1pPr marL="0" indent="0" algn="ctr">
              <a:buNone/>
              <a:defRPr sz="20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b="0" i="0" kern="1200" cap="none" spc="0" normalizeH="0" baseline="0" noProof="0" smtClean="0">
                <a:latin typeface="+mn-lt"/>
                <a:ea typeface="+mn-ea"/>
                <a:cs typeface="+mn-cs"/>
              </a:rPr>
            </a:fld>
            <a:endParaRPr kumimoji="0" lang="zh-CN" altLang="en-US" b="0" i="0" kern="1200" cap="none" spc="0" normalizeH="0" baseline="0" noProof="0" smtClean="0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b="0" i="0" kern="1200" cap="none" spc="0" normalizeH="0" baseline="0" noProof="0" smtClean="0">
                <a:latin typeface="+mn-lt"/>
                <a:ea typeface="+mn-ea"/>
                <a:cs typeface="+mn-cs"/>
              </a:rPr>
            </a:fld>
            <a:endParaRPr kumimoji="0" lang="zh-CN" altLang="en-US" b="0" i="0" kern="1200" cap="none" spc="0" normalizeH="0" baseline="0" noProof="0" smtClean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6951"/>
            <a:ext cx="10515600" cy="40590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89600" y="2512800"/>
            <a:ext cx="6012000" cy="1022400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690358"/>
            <a:ext cx="8359775" cy="864394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187700" y="3533775"/>
            <a:ext cx="6010275" cy="0"/>
          </a:xfrm>
          <a:prstGeom prst="line">
            <a:avLst/>
          </a:prstGeom>
          <a:ln>
            <a:solidFill>
              <a:srgbClr val="4BCB9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20100"/>
            <a:ext cx="10515600" cy="2386800"/>
          </a:xfrm>
        </p:spPr>
        <p:txBody>
          <a:bodyPr anchor="ctr" anchorCtr="0">
            <a:normAutofit/>
          </a:bodyPr>
          <a:lstStyle>
            <a:lvl1pPr marL="342900" indent="-342900" algn="just">
              <a:buFont typeface="Arial" panose="020B0604020202020204" pitchFamily="34" charset="0"/>
              <a:buChar char="•"/>
              <a:defRPr sz="2400"/>
            </a:lvl1pPr>
            <a:lvl2pPr marL="742950" indent="-285750" algn="just">
              <a:buFont typeface="Arial" panose="020B0604020202020204" pitchFamily="34" charset="0"/>
              <a:buChar char="•"/>
              <a:defRPr sz="2000"/>
            </a:lvl2pPr>
            <a:lvl3pPr marL="1200150" indent="-285750" algn="just">
              <a:buFont typeface="Arial" panose="020B0604020202020204" pitchFamily="34" charset="0"/>
              <a:buChar char="•"/>
              <a:defRPr sz="1800"/>
            </a:lvl3pPr>
            <a:lvl4pPr marL="1657350" indent="-285750" algn="just">
              <a:buFont typeface="Arial" panose="020B0604020202020204" pitchFamily="34" charset="0"/>
              <a:buChar char="•"/>
              <a:defRPr sz="1800"/>
            </a:lvl4pPr>
            <a:lvl5pPr marL="2114550" indent="-285750" algn="just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3906900"/>
            <a:ext cx="10515600" cy="238680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92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681163"/>
            <a:ext cx="50123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505075"/>
            <a:ext cx="5012372" cy="3684588"/>
          </a:xfrm>
        </p:spPr>
        <p:txBody>
          <a:bodyPr>
            <a:normAutofit/>
          </a:bodyPr>
          <a:lstStyle>
            <a:lvl1pPr marL="342900" indent="-342900" algn="just">
              <a:buFont typeface="Arial" panose="020B0604020202020204" pitchFamily="34" charset="0"/>
              <a:buChar char="•"/>
              <a:defRPr sz="2400"/>
            </a:lvl1pPr>
            <a:lvl2pPr marL="742950" indent="-285750" algn="just">
              <a:buFont typeface="Arial" panose="020B0604020202020204" pitchFamily="34" charset="0"/>
              <a:buChar char="•"/>
              <a:defRPr sz="2000"/>
            </a:lvl2pPr>
            <a:lvl3pPr marL="1200150" indent="-285750" algn="just">
              <a:buFont typeface="Arial" panose="020B0604020202020204" pitchFamily="34" charset="0"/>
              <a:buChar char="•"/>
              <a:defRPr sz="1800"/>
            </a:lvl3pPr>
            <a:lvl4pPr marL="1657350" indent="-285750" algn="just">
              <a:buFont typeface="Arial" panose="020B0604020202020204" pitchFamily="34" charset="0"/>
              <a:buChar char="•"/>
              <a:defRPr sz="1800"/>
            </a:lvl4pPr>
            <a:lvl5pPr marL="2114550" indent="-285750" algn="just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42600" y="1681163"/>
            <a:ext cx="5011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42600" y="2505075"/>
            <a:ext cx="5011200" cy="3684588"/>
          </a:xfrm>
        </p:spPr>
        <p:txBody>
          <a:bodyPr>
            <a:normAutofit/>
          </a:bodyPr>
          <a:lstStyle>
            <a:lvl1pPr marL="342900" indent="-342900" algn="just">
              <a:buFont typeface="Arial" panose="020B0604020202020204" pitchFamily="34" charset="0"/>
              <a:buChar char="•"/>
              <a:defRPr sz="2400"/>
            </a:lvl1pPr>
            <a:lvl2pPr marL="800100" indent="-342900" algn="just">
              <a:buFont typeface="Arial" panose="020B0604020202020204" pitchFamily="34" charset="0"/>
              <a:buChar char="•"/>
              <a:defRPr sz="2000"/>
            </a:lvl2pPr>
            <a:lvl3pPr marL="1200150" indent="-285750" algn="just">
              <a:buFont typeface="Arial" panose="020B0604020202020204" pitchFamily="34" charset="0"/>
              <a:buChar char="•"/>
              <a:defRPr sz="1800"/>
            </a:lvl3pPr>
            <a:lvl4pPr marL="1657350" indent="-285750" algn="just">
              <a:buFont typeface="Arial" panose="020B0604020202020204" pitchFamily="34" charset="0"/>
              <a:buChar char="•"/>
              <a:defRPr sz="1800"/>
            </a:lvl4pPr>
            <a:lvl5pPr marL="2114550" indent="-285750" algn="just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123200"/>
            <a:ext cx="9144000" cy="2386800"/>
          </a:xfrm>
        </p:spPr>
        <p:txBody>
          <a:bodyPr anchor="b" anchorCtr="0"/>
          <a:lstStyle>
            <a:lvl1pPr algn="ctr">
              <a:defRPr sz="115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200" cy="160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12A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1503602" y="3683467"/>
            <a:ext cx="1505122" cy="2106514"/>
            <a:chOff x="9026746" y="3826977"/>
            <a:chExt cx="1505122" cy="2106514"/>
          </a:xfrm>
        </p:grpSpPr>
        <p:sp>
          <p:nvSpPr>
            <p:cNvPr id="9" name="Freeform 5"/>
            <p:cNvSpPr/>
            <p:nvPr/>
          </p:nvSpPr>
          <p:spPr bwMode="auto">
            <a:xfrm>
              <a:off x="9711894" y="4160318"/>
              <a:ext cx="819974" cy="562751"/>
            </a:xfrm>
            <a:custGeom>
              <a:avLst/>
              <a:gdLst>
                <a:gd name="T0" fmla="*/ 1265 w 1265"/>
                <a:gd name="T1" fmla="*/ 888 h 888"/>
                <a:gd name="T2" fmla="*/ 632 w 1265"/>
                <a:gd name="T3" fmla="*/ 888 h 888"/>
                <a:gd name="T4" fmla="*/ 0 w 1265"/>
                <a:gd name="T5" fmla="*/ 888 h 888"/>
                <a:gd name="T6" fmla="*/ 0 w 1265"/>
                <a:gd name="T7" fmla="*/ 444 h 888"/>
                <a:gd name="T8" fmla="*/ 0 w 1265"/>
                <a:gd name="T9" fmla="*/ 0 h 888"/>
                <a:gd name="T10" fmla="*/ 632 w 1265"/>
                <a:gd name="T11" fmla="*/ 0 h 888"/>
                <a:gd name="T12" fmla="*/ 1265 w 1265"/>
                <a:gd name="T13" fmla="*/ 0 h 888"/>
                <a:gd name="T14" fmla="*/ 964 w 1265"/>
                <a:gd name="T15" fmla="*/ 444 h 888"/>
                <a:gd name="T16" fmla="*/ 1265 w 1265"/>
                <a:gd name="T17" fmla="*/ 88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888">
                  <a:moveTo>
                    <a:pt x="1265" y="888"/>
                  </a:moveTo>
                  <a:lnTo>
                    <a:pt x="632" y="888"/>
                  </a:lnTo>
                  <a:lnTo>
                    <a:pt x="0" y="888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1265" y="0"/>
                  </a:lnTo>
                  <a:lnTo>
                    <a:pt x="964" y="444"/>
                  </a:lnTo>
                  <a:lnTo>
                    <a:pt x="1265" y="888"/>
                  </a:lnTo>
                  <a:close/>
                </a:path>
              </a:pathLst>
            </a:custGeom>
            <a:solidFill>
              <a:srgbClr val="CC5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9711894" y="4160318"/>
              <a:ext cx="396699" cy="562751"/>
            </a:xfrm>
            <a:custGeom>
              <a:avLst/>
              <a:gdLst>
                <a:gd name="T0" fmla="*/ 612 w 612"/>
                <a:gd name="T1" fmla="*/ 0 h 888"/>
                <a:gd name="T2" fmla="*/ 0 w 612"/>
                <a:gd name="T3" fmla="*/ 0 h 888"/>
                <a:gd name="T4" fmla="*/ 0 w 612"/>
                <a:gd name="T5" fmla="*/ 888 h 888"/>
                <a:gd name="T6" fmla="*/ 612 w 612"/>
                <a:gd name="T7" fmla="*/ 599 h 888"/>
                <a:gd name="T8" fmla="*/ 612 w 612"/>
                <a:gd name="T9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888">
                  <a:moveTo>
                    <a:pt x="612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612" y="599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B0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288619" y="3984142"/>
              <a:ext cx="819974" cy="555780"/>
            </a:xfrm>
            <a:prstGeom prst="rect">
              <a:avLst/>
            </a:prstGeom>
            <a:solidFill>
              <a:srgbClr val="E15B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9241949" y="3826977"/>
              <a:ext cx="87507" cy="2047577"/>
            </a:xfrm>
            <a:custGeom>
              <a:avLst/>
              <a:gdLst>
                <a:gd name="T0" fmla="*/ 7 w 13"/>
                <a:gd name="T1" fmla="*/ 313 h 313"/>
                <a:gd name="T2" fmla="*/ 0 w 13"/>
                <a:gd name="T3" fmla="*/ 306 h 313"/>
                <a:gd name="T4" fmla="*/ 0 w 13"/>
                <a:gd name="T5" fmla="*/ 7 h 313"/>
                <a:gd name="T6" fmla="*/ 7 w 13"/>
                <a:gd name="T7" fmla="*/ 0 h 313"/>
                <a:gd name="T8" fmla="*/ 13 w 13"/>
                <a:gd name="T9" fmla="*/ 7 h 313"/>
                <a:gd name="T10" fmla="*/ 13 w 13"/>
                <a:gd name="T11" fmla="*/ 306 h 313"/>
                <a:gd name="T12" fmla="*/ 7 w 13"/>
                <a:gd name="T1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3">
                  <a:moveTo>
                    <a:pt x="7" y="313"/>
                  </a:moveTo>
                  <a:cubicBezTo>
                    <a:pt x="3" y="313"/>
                    <a:pt x="0" y="310"/>
                    <a:pt x="0" y="30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306"/>
                    <a:pt x="13" y="306"/>
                    <a:pt x="13" y="306"/>
                  </a:cubicBezTo>
                  <a:cubicBezTo>
                    <a:pt x="13" y="310"/>
                    <a:pt x="10" y="313"/>
                    <a:pt x="7" y="3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9026746" y="5685069"/>
              <a:ext cx="517264" cy="248422"/>
            </a:xfrm>
            <a:custGeom>
              <a:avLst/>
              <a:gdLst>
                <a:gd name="T0" fmla="*/ 581 w 798"/>
                <a:gd name="T1" fmla="*/ 258 h 392"/>
                <a:gd name="T2" fmla="*/ 581 w 798"/>
                <a:gd name="T3" fmla="*/ 0 h 392"/>
                <a:gd name="T4" fmla="*/ 218 w 798"/>
                <a:gd name="T5" fmla="*/ 0 h 392"/>
                <a:gd name="T6" fmla="*/ 218 w 798"/>
                <a:gd name="T7" fmla="*/ 258 h 392"/>
                <a:gd name="T8" fmla="*/ 0 w 798"/>
                <a:gd name="T9" fmla="*/ 258 h 392"/>
                <a:gd name="T10" fmla="*/ 0 w 798"/>
                <a:gd name="T11" fmla="*/ 392 h 392"/>
                <a:gd name="T12" fmla="*/ 218 w 798"/>
                <a:gd name="T13" fmla="*/ 392 h 392"/>
                <a:gd name="T14" fmla="*/ 581 w 798"/>
                <a:gd name="T15" fmla="*/ 392 h 392"/>
                <a:gd name="T16" fmla="*/ 798 w 798"/>
                <a:gd name="T17" fmla="*/ 392 h 392"/>
                <a:gd name="T18" fmla="*/ 798 w 798"/>
                <a:gd name="T19" fmla="*/ 258 h 392"/>
                <a:gd name="T20" fmla="*/ 581 w 798"/>
                <a:gd name="T21" fmla="*/ 25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8" h="392">
                  <a:moveTo>
                    <a:pt x="581" y="258"/>
                  </a:moveTo>
                  <a:lnTo>
                    <a:pt x="581" y="0"/>
                  </a:lnTo>
                  <a:lnTo>
                    <a:pt x="218" y="0"/>
                  </a:lnTo>
                  <a:lnTo>
                    <a:pt x="218" y="258"/>
                  </a:lnTo>
                  <a:lnTo>
                    <a:pt x="0" y="258"/>
                  </a:lnTo>
                  <a:lnTo>
                    <a:pt x="0" y="392"/>
                  </a:lnTo>
                  <a:lnTo>
                    <a:pt x="218" y="392"/>
                  </a:lnTo>
                  <a:lnTo>
                    <a:pt x="581" y="392"/>
                  </a:lnTo>
                  <a:lnTo>
                    <a:pt x="798" y="392"/>
                  </a:lnTo>
                  <a:lnTo>
                    <a:pt x="798" y="258"/>
                  </a:lnTo>
                  <a:lnTo>
                    <a:pt x="58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312368"/>
            <a:ext cx="9144000" cy="934714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39157"/>
            <a:ext cx="9144000" cy="41657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sp>
        <p:nvSpPr>
          <p:cNvPr id="15" name="Freeform 13"/>
          <p:cNvSpPr/>
          <p:nvPr/>
        </p:nvSpPr>
        <p:spPr bwMode="auto">
          <a:xfrm>
            <a:off x="7747221" y="2249187"/>
            <a:ext cx="504825" cy="468312"/>
          </a:xfrm>
          <a:custGeom>
            <a:avLst/>
            <a:gdLst>
              <a:gd name="T0" fmla="*/ 323 w 326"/>
              <a:gd name="T1" fmla="*/ 264 h 302"/>
              <a:gd name="T2" fmla="*/ 284 w 326"/>
              <a:gd name="T3" fmla="*/ 302 h 302"/>
              <a:gd name="T4" fmla="*/ 42 w 326"/>
              <a:gd name="T5" fmla="*/ 302 h 302"/>
              <a:gd name="T6" fmla="*/ 4 w 326"/>
              <a:gd name="T7" fmla="*/ 264 h 302"/>
              <a:gd name="T8" fmla="*/ 42 w 326"/>
              <a:gd name="T9" fmla="*/ 38 h 302"/>
              <a:gd name="T10" fmla="*/ 79 w 326"/>
              <a:gd name="T11" fmla="*/ 0 h 302"/>
              <a:gd name="T12" fmla="*/ 247 w 326"/>
              <a:gd name="T13" fmla="*/ 0 h 302"/>
              <a:gd name="T14" fmla="*/ 285 w 326"/>
              <a:gd name="T15" fmla="*/ 38 h 302"/>
              <a:gd name="T16" fmla="*/ 323 w 326"/>
              <a:gd name="T17" fmla="*/ 264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302">
                <a:moveTo>
                  <a:pt x="323" y="264"/>
                </a:moveTo>
                <a:cubicBezTo>
                  <a:pt x="326" y="285"/>
                  <a:pt x="309" y="302"/>
                  <a:pt x="284" y="302"/>
                </a:cubicBezTo>
                <a:cubicBezTo>
                  <a:pt x="204" y="302"/>
                  <a:pt x="123" y="302"/>
                  <a:pt x="42" y="302"/>
                </a:cubicBezTo>
                <a:cubicBezTo>
                  <a:pt x="17" y="302"/>
                  <a:pt x="0" y="285"/>
                  <a:pt x="4" y="264"/>
                </a:cubicBezTo>
                <a:cubicBezTo>
                  <a:pt x="16" y="189"/>
                  <a:pt x="29" y="114"/>
                  <a:pt x="42" y="38"/>
                </a:cubicBezTo>
                <a:cubicBezTo>
                  <a:pt x="45" y="17"/>
                  <a:pt x="62" y="0"/>
                  <a:pt x="79" y="0"/>
                </a:cubicBezTo>
                <a:cubicBezTo>
                  <a:pt x="135" y="0"/>
                  <a:pt x="191" y="0"/>
                  <a:pt x="247" y="0"/>
                </a:cubicBezTo>
                <a:cubicBezTo>
                  <a:pt x="264" y="0"/>
                  <a:pt x="281" y="17"/>
                  <a:pt x="285" y="38"/>
                </a:cubicBezTo>
                <a:cubicBezTo>
                  <a:pt x="297" y="114"/>
                  <a:pt x="310" y="189"/>
                  <a:pt x="323" y="264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4"/>
          <p:cNvSpPr/>
          <p:nvPr/>
        </p:nvSpPr>
        <p:spPr bwMode="auto">
          <a:xfrm>
            <a:off x="7786908" y="2249187"/>
            <a:ext cx="425450" cy="201612"/>
          </a:xfrm>
          <a:custGeom>
            <a:avLst/>
            <a:gdLst>
              <a:gd name="T0" fmla="*/ 274 w 274"/>
              <a:gd name="T1" fmla="*/ 130 h 130"/>
              <a:gd name="T2" fmla="*/ 259 w 274"/>
              <a:gd name="T3" fmla="*/ 38 h 130"/>
              <a:gd name="T4" fmla="*/ 221 w 274"/>
              <a:gd name="T5" fmla="*/ 0 h 130"/>
              <a:gd name="T6" fmla="*/ 53 w 274"/>
              <a:gd name="T7" fmla="*/ 0 h 130"/>
              <a:gd name="T8" fmla="*/ 16 w 274"/>
              <a:gd name="T9" fmla="*/ 38 h 130"/>
              <a:gd name="T10" fmla="*/ 0 w 274"/>
              <a:gd name="T11" fmla="*/ 130 h 130"/>
              <a:gd name="T12" fmla="*/ 274 w 274"/>
              <a:gd name="T13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130">
                <a:moveTo>
                  <a:pt x="274" y="130"/>
                </a:moveTo>
                <a:cubicBezTo>
                  <a:pt x="269" y="99"/>
                  <a:pt x="264" y="69"/>
                  <a:pt x="259" y="38"/>
                </a:cubicBezTo>
                <a:cubicBezTo>
                  <a:pt x="255" y="17"/>
                  <a:pt x="238" y="0"/>
                  <a:pt x="221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36" y="0"/>
                  <a:pt x="19" y="17"/>
                  <a:pt x="16" y="38"/>
                </a:cubicBezTo>
                <a:cubicBezTo>
                  <a:pt x="11" y="69"/>
                  <a:pt x="5" y="99"/>
                  <a:pt x="0" y="130"/>
                </a:cubicBezTo>
                <a:lnTo>
                  <a:pt x="274" y="130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5"/>
          <p:cNvSpPr/>
          <p:nvPr/>
        </p:nvSpPr>
        <p:spPr bwMode="auto">
          <a:xfrm>
            <a:off x="6889971" y="966487"/>
            <a:ext cx="2195513" cy="1450975"/>
          </a:xfrm>
          <a:custGeom>
            <a:avLst/>
            <a:gdLst>
              <a:gd name="T0" fmla="*/ 1417 w 1417"/>
              <a:gd name="T1" fmla="*/ 892 h 936"/>
              <a:gd name="T2" fmla="*/ 1374 w 1417"/>
              <a:gd name="T3" fmla="*/ 936 h 936"/>
              <a:gd name="T4" fmla="*/ 42 w 1417"/>
              <a:gd name="T5" fmla="*/ 936 h 936"/>
              <a:gd name="T6" fmla="*/ 0 w 1417"/>
              <a:gd name="T7" fmla="*/ 892 h 936"/>
              <a:gd name="T8" fmla="*/ 0 w 1417"/>
              <a:gd name="T9" fmla="*/ 44 h 936"/>
              <a:gd name="T10" fmla="*/ 42 w 1417"/>
              <a:gd name="T11" fmla="*/ 0 h 936"/>
              <a:gd name="T12" fmla="*/ 1374 w 1417"/>
              <a:gd name="T13" fmla="*/ 0 h 936"/>
              <a:gd name="T14" fmla="*/ 1417 w 1417"/>
              <a:gd name="T15" fmla="*/ 44 h 936"/>
              <a:gd name="T16" fmla="*/ 1417 w 1417"/>
              <a:gd name="T17" fmla="*/ 892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7" h="936">
                <a:moveTo>
                  <a:pt x="1417" y="892"/>
                </a:moveTo>
                <a:cubicBezTo>
                  <a:pt x="1417" y="916"/>
                  <a:pt x="1398" y="936"/>
                  <a:pt x="1374" y="936"/>
                </a:cubicBezTo>
                <a:cubicBezTo>
                  <a:pt x="42" y="936"/>
                  <a:pt x="42" y="936"/>
                  <a:pt x="42" y="936"/>
                </a:cubicBezTo>
                <a:cubicBezTo>
                  <a:pt x="19" y="936"/>
                  <a:pt x="0" y="916"/>
                  <a:pt x="0" y="89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9" y="0"/>
                  <a:pt x="42" y="0"/>
                </a:cubicBezTo>
                <a:cubicBezTo>
                  <a:pt x="1374" y="0"/>
                  <a:pt x="1374" y="0"/>
                  <a:pt x="1374" y="0"/>
                </a:cubicBezTo>
                <a:cubicBezTo>
                  <a:pt x="1398" y="0"/>
                  <a:pt x="1417" y="20"/>
                  <a:pt x="1417" y="44"/>
                </a:cubicBezTo>
                <a:lnTo>
                  <a:pt x="1417" y="8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6"/>
          <p:cNvSpPr/>
          <p:nvPr/>
        </p:nvSpPr>
        <p:spPr bwMode="auto">
          <a:xfrm>
            <a:off x="6889971" y="966487"/>
            <a:ext cx="2195513" cy="1282700"/>
          </a:xfrm>
          <a:custGeom>
            <a:avLst/>
            <a:gdLst>
              <a:gd name="T0" fmla="*/ 1417 w 1417"/>
              <a:gd name="T1" fmla="*/ 43 h 827"/>
              <a:gd name="T2" fmla="*/ 1374 w 1417"/>
              <a:gd name="T3" fmla="*/ 0 h 827"/>
              <a:gd name="T4" fmla="*/ 42 w 1417"/>
              <a:gd name="T5" fmla="*/ 0 h 827"/>
              <a:gd name="T6" fmla="*/ 0 w 1417"/>
              <a:gd name="T7" fmla="*/ 43 h 827"/>
              <a:gd name="T8" fmla="*/ 0 w 1417"/>
              <a:gd name="T9" fmla="*/ 827 h 827"/>
              <a:gd name="T10" fmla="*/ 1417 w 1417"/>
              <a:gd name="T11" fmla="*/ 827 h 827"/>
              <a:gd name="T12" fmla="*/ 1417 w 1417"/>
              <a:gd name="T13" fmla="*/ 43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7" h="827">
                <a:moveTo>
                  <a:pt x="1417" y="43"/>
                </a:moveTo>
                <a:cubicBezTo>
                  <a:pt x="1417" y="19"/>
                  <a:pt x="1398" y="0"/>
                  <a:pt x="137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9"/>
                  <a:pt x="0" y="43"/>
                </a:cubicBezTo>
                <a:cubicBezTo>
                  <a:pt x="0" y="827"/>
                  <a:pt x="0" y="827"/>
                  <a:pt x="0" y="827"/>
                </a:cubicBezTo>
                <a:cubicBezTo>
                  <a:pt x="1417" y="827"/>
                  <a:pt x="1417" y="827"/>
                  <a:pt x="1417" y="827"/>
                </a:cubicBezTo>
                <a:lnTo>
                  <a:pt x="1417" y="4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7"/>
          <p:cNvSpPr/>
          <p:nvPr/>
        </p:nvSpPr>
        <p:spPr bwMode="auto">
          <a:xfrm>
            <a:off x="6948708" y="1036337"/>
            <a:ext cx="2078038" cy="1146175"/>
          </a:xfrm>
          <a:custGeom>
            <a:avLst/>
            <a:gdLst>
              <a:gd name="T0" fmla="*/ 1341 w 1341"/>
              <a:gd name="T1" fmla="*/ 38 h 739"/>
              <a:gd name="T2" fmla="*/ 1300 w 1341"/>
              <a:gd name="T3" fmla="*/ 0 h 739"/>
              <a:gd name="T4" fmla="*/ 40 w 1341"/>
              <a:gd name="T5" fmla="*/ 0 h 739"/>
              <a:gd name="T6" fmla="*/ 0 w 1341"/>
              <a:gd name="T7" fmla="*/ 38 h 739"/>
              <a:gd name="T8" fmla="*/ 0 w 1341"/>
              <a:gd name="T9" fmla="*/ 739 h 739"/>
              <a:gd name="T10" fmla="*/ 1341 w 1341"/>
              <a:gd name="T11" fmla="*/ 739 h 739"/>
              <a:gd name="T12" fmla="*/ 1341 w 1341"/>
              <a:gd name="T13" fmla="*/ 38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1" h="739">
                <a:moveTo>
                  <a:pt x="1341" y="38"/>
                </a:moveTo>
                <a:cubicBezTo>
                  <a:pt x="1341" y="17"/>
                  <a:pt x="1323" y="0"/>
                  <a:pt x="13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7"/>
                  <a:pt x="0" y="38"/>
                </a:cubicBezTo>
                <a:cubicBezTo>
                  <a:pt x="0" y="739"/>
                  <a:pt x="0" y="739"/>
                  <a:pt x="0" y="739"/>
                </a:cubicBezTo>
                <a:cubicBezTo>
                  <a:pt x="1341" y="739"/>
                  <a:pt x="1341" y="739"/>
                  <a:pt x="1341" y="739"/>
                </a:cubicBezTo>
                <a:lnTo>
                  <a:pt x="1341" y="38"/>
                </a:lnTo>
                <a:close/>
              </a:path>
            </a:pathLst>
          </a:custGeom>
          <a:solidFill>
            <a:srgbClr val="C9B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8"/>
          <p:cNvSpPr/>
          <p:nvPr/>
        </p:nvSpPr>
        <p:spPr bwMode="auto">
          <a:xfrm>
            <a:off x="7607521" y="2671462"/>
            <a:ext cx="784225" cy="61912"/>
          </a:xfrm>
          <a:custGeom>
            <a:avLst/>
            <a:gdLst>
              <a:gd name="T0" fmla="*/ 506 w 506"/>
              <a:gd name="T1" fmla="*/ 20 h 39"/>
              <a:gd name="T2" fmla="*/ 487 w 506"/>
              <a:gd name="T3" fmla="*/ 39 h 39"/>
              <a:gd name="T4" fmla="*/ 20 w 506"/>
              <a:gd name="T5" fmla="*/ 39 h 39"/>
              <a:gd name="T6" fmla="*/ 0 w 506"/>
              <a:gd name="T7" fmla="*/ 20 h 39"/>
              <a:gd name="T8" fmla="*/ 0 w 506"/>
              <a:gd name="T9" fmla="*/ 20 h 39"/>
              <a:gd name="T10" fmla="*/ 20 w 506"/>
              <a:gd name="T11" fmla="*/ 0 h 39"/>
              <a:gd name="T12" fmla="*/ 487 w 506"/>
              <a:gd name="T13" fmla="*/ 0 h 39"/>
              <a:gd name="T14" fmla="*/ 506 w 506"/>
              <a:gd name="T15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06" h="39">
                <a:moveTo>
                  <a:pt x="506" y="20"/>
                </a:moveTo>
                <a:cubicBezTo>
                  <a:pt x="506" y="31"/>
                  <a:pt x="498" y="39"/>
                  <a:pt x="487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9" y="39"/>
                  <a:pt x="0" y="31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487" y="0"/>
                  <a:pt x="487" y="0"/>
                  <a:pt x="487" y="0"/>
                </a:cubicBezTo>
                <a:cubicBezTo>
                  <a:pt x="498" y="0"/>
                  <a:pt x="506" y="9"/>
                  <a:pt x="506" y="2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7010621" y="1095074"/>
            <a:ext cx="1023938" cy="1025525"/>
          </a:xfrm>
          <a:prstGeom prst="rect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2" name="Picture 20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66196" y="1363362"/>
            <a:ext cx="874713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Freeform 21"/>
          <p:cNvSpPr/>
          <p:nvPr/>
        </p:nvSpPr>
        <p:spPr bwMode="auto">
          <a:xfrm>
            <a:off x="7185246" y="1415749"/>
            <a:ext cx="590550" cy="455612"/>
          </a:xfrm>
          <a:custGeom>
            <a:avLst/>
            <a:gdLst>
              <a:gd name="T0" fmla="*/ 379 w 382"/>
              <a:gd name="T1" fmla="*/ 0 h 293"/>
              <a:gd name="T2" fmla="*/ 180 w 382"/>
              <a:gd name="T3" fmla="*/ 198 h 293"/>
              <a:gd name="T4" fmla="*/ 120 w 382"/>
              <a:gd name="T5" fmla="*/ 179 h 293"/>
              <a:gd name="T6" fmla="*/ 60 w 382"/>
              <a:gd name="T7" fmla="*/ 288 h 293"/>
              <a:gd name="T8" fmla="*/ 2 w 382"/>
              <a:gd name="T9" fmla="*/ 236 h 293"/>
              <a:gd name="T10" fmla="*/ 0 w 382"/>
              <a:gd name="T11" fmla="*/ 238 h 293"/>
              <a:gd name="T12" fmla="*/ 1 w 382"/>
              <a:gd name="T13" fmla="*/ 241 h 293"/>
              <a:gd name="T14" fmla="*/ 2 w 382"/>
              <a:gd name="T15" fmla="*/ 240 h 293"/>
              <a:gd name="T16" fmla="*/ 61 w 382"/>
              <a:gd name="T17" fmla="*/ 293 h 293"/>
              <a:gd name="T18" fmla="*/ 122 w 382"/>
              <a:gd name="T19" fmla="*/ 184 h 293"/>
              <a:gd name="T20" fmla="*/ 180 w 382"/>
              <a:gd name="T21" fmla="*/ 202 h 293"/>
              <a:gd name="T22" fmla="*/ 382 w 382"/>
              <a:gd name="T23" fmla="*/ 2 h 293"/>
              <a:gd name="T24" fmla="*/ 379 w 382"/>
              <a:gd name="T25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293">
                <a:moveTo>
                  <a:pt x="379" y="0"/>
                </a:moveTo>
                <a:cubicBezTo>
                  <a:pt x="180" y="198"/>
                  <a:pt x="180" y="198"/>
                  <a:pt x="180" y="198"/>
                </a:cubicBezTo>
                <a:cubicBezTo>
                  <a:pt x="120" y="179"/>
                  <a:pt x="120" y="179"/>
                  <a:pt x="120" y="179"/>
                </a:cubicBezTo>
                <a:cubicBezTo>
                  <a:pt x="60" y="288"/>
                  <a:pt x="60" y="288"/>
                  <a:pt x="60" y="288"/>
                </a:cubicBezTo>
                <a:cubicBezTo>
                  <a:pt x="2" y="236"/>
                  <a:pt x="2" y="236"/>
                  <a:pt x="2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39"/>
                  <a:pt x="1" y="240"/>
                  <a:pt x="1" y="241"/>
                </a:cubicBezTo>
                <a:cubicBezTo>
                  <a:pt x="2" y="240"/>
                  <a:pt x="2" y="240"/>
                  <a:pt x="2" y="240"/>
                </a:cubicBezTo>
                <a:cubicBezTo>
                  <a:pt x="61" y="293"/>
                  <a:pt x="61" y="293"/>
                  <a:pt x="61" y="293"/>
                </a:cubicBezTo>
                <a:cubicBezTo>
                  <a:pt x="122" y="184"/>
                  <a:pt x="122" y="184"/>
                  <a:pt x="122" y="184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382" y="2"/>
                  <a:pt x="382" y="2"/>
                  <a:pt x="382" y="2"/>
                </a:cubicBezTo>
                <a:lnTo>
                  <a:pt x="379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2"/>
          <p:cNvSpPr/>
          <p:nvPr/>
        </p:nvSpPr>
        <p:spPr bwMode="auto">
          <a:xfrm>
            <a:off x="7758333" y="1369712"/>
            <a:ext cx="60325" cy="61912"/>
          </a:xfrm>
          <a:custGeom>
            <a:avLst/>
            <a:gdLst>
              <a:gd name="T0" fmla="*/ 0 w 38"/>
              <a:gd name="T1" fmla="*/ 21 h 39"/>
              <a:gd name="T2" fmla="*/ 38 w 38"/>
              <a:gd name="T3" fmla="*/ 0 h 39"/>
              <a:gd name="T4" fmla="*/ 19 w 38"/>
              <a:gd name="T5" fmla="*/ 39 h 39"/>
              <a:gd name="T6" fmla="*/ 0 w 38"/>
              <a:gd name="T7" fmla="*/ 2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39">
                <a:moveTo>
                  <a:pt x="0" y="21"/>
                </a:moveTo>
                <a:lnTo>
                  <a:pt x="38" y="0"/>
                </a:lnTo>
                <a:lnTo>
                  <a:pt x="19" y="39"/>
                </a:lnTo>
                <a:lnTo>
                  <a:pt x="0" y="2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3"/>
          <p:cNvSpPr/>
          <p:nvPr/>
        </p:nvSpPr>
        <p:spPr bwMode="auto">
          <a:xfrm>
            <a:off x="7774208" y="1390349"/>
            <a:ext cx="26988" cy="25400"/>
          </a:xfrm>
          <a:custGeom>
            <a:avLst/>
            <a:gdLst>
              <a:gd name="T0" fmla="*/ 0 w 17"/>
              <a:gd name="T1" fmla="*/ 8 h 16"/>
              <a:gd name="T2" fmla="*/ 17 w 17"/>
              <a:gd name="T3" fmla="*/ 0 h 16"/>
              <a:gd name="T4" fmla="*/ 8 w 17"/>
              <a:gd name="T5" fmla="*/ 16 h 16"/>
              <a:gd name="T6" fmla="*/ 0 w 17"/>
              <a:gd name="T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6">
                <a:moveTo>
                  <a:pt x="0" y="8"/>
                </a:moveTo>
                <a:lnTo>
                  <a:pt x="17" y="0"/>
                </a:lnTo>
                <a:lnTo>
                  <a:pt x="8" y="16"/>
                </a:lnTo>
                <a:lnTo>
                  <a:pt x="0" y="8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4"/>
          <p:cNvSpPr/>
          <p:nvPr/>
        </p:nvSpPr>
        <p:spPr bwMode="auto">
          <a:xfrm>
            <a:off x="7164608" y="1761824"/>
            <a:ext cx="46038" cy="47625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5"/>
          <p:cNvSpPr/>
          <p:nvPr/>
        </p:nvSpPr>
        <p:spPr bwMode="auto">
          <a:xfrm>
            <a:off x="7177308" y="1774524"/>
            <a:ext cx="22225" cy="22225"/>
          </a:xfrm>
          <a:custGeom>
            <a:avLst/>
            <a:gdLst>
              <a:gd name="T0" fmla="*/ 1 w 14"/>
              <a:gd name="T1" fmla="*/ 10 h 14"/>
              <a:gd name="T2" fmla="*/ 10 w 14"/>
              <a:gd name="T3" fmla="*/ 13 h 14"/>
              <a:gd name="T4" fmla="*/ 13 w 14"/>
              <a:gd name="T5" fmla="*/ 4 h 14"/>
              <a:gd name="T6" fmla="*/ 4 w 14"/>
              <a:gd name="T7" fmla="*/ 1 h 14"/>
              <a:gd name="T8" fmla="*/ 1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3"/>
                  <a:pt x="0" y="7"/>
                  <a:pt x="1" y="1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6"/>
          <p:cNvSpPr/>
          <p:nvPr/>
        </p:nvSpPr>
        <p:spPr bwMode="auto">
          <a:xfrm>
            <a:off x="7255096" y="1844374"/>
            <a:ext cx="46038" cy="44450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4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7"/>
          <p:cNvSpPr/>
          <p:nvPr/>
        </p:nvSpPr>
        <p:spPr bwMode="auto">
          <a:xfrm>
            <a:off x="7266208" y="1857074"/>
            <a:ext cx="22225" cy="19050"/>
          </a:xfrm>
          <a:custGeom>
            <a:avLst/>
            <a:gdLst>
              <a:gd name="T0" fmla="*/ 2 w 14"/>
              <a:gd name="T1" fmla="*/ 9 h 13"/>
              <a:gd name="T2" fmla="*/ 10 w 14"/>
              <a:gd name="T3" fmla="*/ 12 h 13"/>
              <a:gd name="T4" fmla="*/ 13 w 14"/>
              <a:gd name="T5" fmla="*/ 4 h 13"/>
              <a:gd name="T6" fmla="*/ 4 w 14"/>
              <a:gd name="T7" fmla="*/ 1 h 13"/>
              <a:gd name="T8" fmla="*/ 2 w 14"/>
              <a:gd name="T9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3">
                <a:moveTo>
                  <a:pt x="2" y="9"/>
                </a:moveTo>
                <a:cubicBezTo>
                  <a:pt x="3" y="12"/>
                  <a:pt x="7" y="13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2"/>
                  <a:pt x="0" y="6"/>
                  <a:pt x="2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8"/>
          <p:cNvSpPr/>
          <p:nvPr/>
        </p:nvSpPr>
        <p:spPr bwMode="auto">
          <a:xfrm>
            <a:off x="7348758" y="1676099"/>
            <a:ext cx="46038" cy="44450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4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9"/>
          <p:cNvSpPr/>
          <p:nvPr/>
        </p:nvSpPr>
        <p:spPr bwMode="auto">
          <a:xfrm>
            <a:off x="7361458" y="1687212"/>
            <a:ext cx="22225" cy="20637"/>
          </a:xfrm>
          <a:custGeom>
            <a:avLst/>
            <a:gdLst>
              <a:gd name="T0" fmla="*/ 2 w 14"/>
              <a:gd name="T1" fmla="*/ 9 h 13"/>
              <a:gd name="T2" fmla="*/ 10 w 14"/>
              <a:gd name="T3" fmla="*/ 12 h 13"/>
              <a:gd name="T4" fmla="*/ 13 w 14"/>
              <a:gd name="T5" fmla="*/ 4 h 13"/>
              <a:gd name="T6" fmla="*/ 4 w 14"/>
              <a:gd name="T7" fmla="*/ 1 h 13"/>
              <a:gd name="T8" fmla="*/ 2 w 14"/>
              <a:gd name="T9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3">
                <a:moveTo>
                  <a:pt x="2" y="9"/>
                </a:moveTo>
                <a:cubicBezTo>
                  <a:pt x="3" y="12"/>
                  <a:pt x="7" y="13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2"/>
                  <a:pt x="0" y="6"/>
                  <a:pt x="2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30"/>
          <p:cNvSpPr/>
          <p:nvPr/>
        </p:nvSpPr>
        <p:spPr bwMode="auto">
          <a:xfrm>
            <a:off x="7440833" y="1703087"/>
            <a:ext cx="46038" cy="44450"/>
          </a:xfrm>
          <a:custGeom>
            <a:avLst/>
            <a:gdLst>
              <a:gd name="T0" fmla="*/ 6 w 30"/>
              <a:gd name="T1" fmla="*/ 25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5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5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31"/>
          <p:cNvSpPr/>
          <p:nvPr/>
        </p:nvSpPr>
        <p:spPr bwMode="auto">
          <a:xfrm>
            <a:off x="7453533" y="1715787"/>
            <a:ext cx="20638" cy="22225"/>
          </a:xfrm>
          <a:custGeom>
            <a:avLst/>
            <a:gdLst>
              <a:gd name="T0" fmla="*/ 1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4 w 14"/>
              <a:gd name="T7" fmla="*/ 1 h 14"/>
              <a:gd name="T8" fmla="*/ 1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" y="9"/>
                </a:moveTo>
                <a:cubicBezTo>
                  <a:pt x="3" y="12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3"/>
                  <a:pt x="0" y="6"/>
                  <a:pt x="1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2"/>
          <p:cNvSpPr/>
          <p:nvPr/>
        </p:nvSpPr>
        <p:spPr bwMode="auto">
          <a:xfrm>
            <a:off x="7183658" y="1414162"/>
            <a:ext cx="592138" cy="455612"/>
          </a:xfrm>
          <a:custGeom>
            <a:avLst/>
            <a:gdLst>
              <a:gd name="T0" fmla="*/ 379 w 382"/>
              <a:gd name="T1" fmla="*/ 0 h 294"/>
              <a:gd name="T2" fmla="*/ 180 w 382"/>
              <a:gd name="T3" fmla="*/ 198 h 294"/>
              <a:gd name="T4" fmla="*/ 120 w 382"/>
              <a:gd name="T5" fmla="*/ 180 h 294"/>
              <a:gd name="T6" fmla="*/ 60 w 382"/>
              <a:gd name="T7" fmla="*/ 288 h 294"/>
              <a:gd name="T8" fmla="*/ 2 w 382"/>
              <a:gd name="T9" fmla="*/ 236 h 294"/>
              <a:gd name="T10" fmla="*/ 0 w 382"/>
              <a:gd name="T11" fmla="*/ 239 h 294"/>
              <a:gd name="T12" fmla="*/ 1 w 382"/>
              <a:gd name="T13" fmla="*/ 242 h 294"/>
              <a:gd name="T14" fmla="*/ 2 w 382"/>
              <a:gd name="T15" fmla="*/ 241 h 294"/>
              <a:gd name="T16" fmla="*/ 61 w 382"/>
              <a:gd name="T17" fmla="*/ 294 h 294"/>
              <a:gd name="T18" fmla="*/ 122 w 382"/>
              <a:gd name="T19" fmla="*/ 184 h 294"/>
              <a:gd name="T20" fmla="*/ 181 w 382"/>
              <a:gd name="T21" fmla="*/ 202 h 294"/>
              <a:gd name="T22" fmla="*/ 382 w 382"/>
              <a:gd name="T23" fmla="*/ 2 h 294"/>
              <a:gd name="T24" fmla="*/ 379 w 382"/>
              <a:gd name="T25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294">
                <a:moveTo>
                  <a:pt x="379" y="0"/>
                </a:moveTo>
                <a:cubicBezTo>
                  <a:pt x="180" y="198"/>
                  <a:pt x="180" y="198"/>
                  <a:pt x="180" y="198"/>
                </a:cubicBezTo>
                <a:cubicBezTo>
                  <a:pt x="120" y="180"/>
                  <a:pt x="120" y="180"/>
                  <a:pt x="120" y="180"/>
                </a:cubicBezTo>
                <a:cubicBezTo>
                  <a:pt x="60" y="288"/>
                  <a:pt x="60" y="288"/>
                  <a:pt x="60" y="288"/>
                </a:cubicBezTo>
                <a:cubicBezTo>
                  <a:pt x="2" y="236"/>
                  <a:pt x="2" y="236"/>
                  <a:pt x="2" y="236"/>
                </a:cubicBezTo>
                <a:cubicBezTo>
                  <a:pt x="0" y="239"/>
                  <a:pt x="0" y="239"/>
                  <a:pt x="0" y="239"/>
                </a:cubicBezTo>
                <a:cubicBezTo>
                  <a:pt x="0" y="240"/>
                  <a:pt x="1" y="241"/>
                  <a:pt x="1" y="242"/>
                </a:cubicBezTo>
                <a:cubicBezTo>
                  <a:pt x="2" y="241"/>
                  <a:pt x="2" y="241"/>
                  <a:pt x="2" y="241"/>
                </a:cubicBezTo>
                <a:cubicBezTo>
                  <a:pt x="61" y="294"/>
                  <a:pt x="61" y="294"/>
                  <a:pt x="61" y="294"/>
                </a:cubicBezTo>
                <a:cubicBezTo>
                  <a:pt x="122" y="184"/>
                  <a:pt x="122" y="184"/>
                  <a:pt x="122" y="184"/>
                </a:cubicBezTo>
                <a:cubicBezTo>
                  <a:pt x="181" y="202"/>
                  <a:pt x="181" y="202"/>
                  <a:pt x="181" y="202"/>
                </a:cubicBezTo>
                <a:cubicBezTo>
                  <a:pt x="382" y="2"/>
                  <a:pt x="382" y="2"/>
                  <a:pt x="382" y="2"/>
                </a:cubicBezTo>
                <a:lnTo>
                  <a:pt x="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3"/>
          <p:cNvSpPr/>
          <p:nvPr/>
        </p:nvSpPr>
        <p:spPr bwMode="auto">
          <a:xfrm>
            <a:off x="7756746" y="1369712"/>
            <a:ext cx="61913" cy="60325"/>
          </a:xfrm>
          <a:custGeom>
            <a:avLst/>
            <a:gdLst>
              <a:gd name="T0" fmla="*/ 0 w 39"/>
              <a:gd name="T1" fmla="*/ 19 h 38"/>
              <a:gd name="T2" fmla="*/ 39 w 39"/>
              <a:gd name="T3" fmla="*/ 0 h 38"/>
              <a:gd name="T4" fmla="*/ 19 w 39"/>
              <a:gd name="T5" fmla="*/ 38 h 38"/>
              <a:gd name="T6" fmla="*/ 0 w 39"/>
              <a:gd name="T7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38">
                <a:moveTo>
                  <a:pt x="0" y="19"/>
                </a:moveTo>
                <a:lnTo>
                  <a:pt x="39" y="0"/>
                </a:lnTo>
                <a:lnTo>
                  <a:pt x="19" y="38"/>
                </a:lnTo>
                <a:lnTo>
                  <a:pt x="0" y="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4"/>
          <p:cNvSpPr/>
          <p:nvPr/>
        </p:nvSpPr>
        <p:spPr bwMode="auto">
          <a:xfrm>
            <a:off x="7772621" y="1387174"/>
            <a:ext cx="26988" cy="26987"/>
          </a:xfrm>
          <a:custGeom>
            <a:avLst/>
            <a:gdLst>
              <a:gd name="T0" fmla="*/ 0 w 17"/>
              <a:gd name="T1" fmla="*/ 9 h 17"/>
              <a:gd name="T2" fmla="*/ 17 w 17"/>
              <a:gd name="T3" fmla="*/ 0 h 17"/>
              <a:gd name="T4" fmla="*/ 8 w 17"/>
              <a:gd name="T5" fmla="*/ 17 h 17"/>
              <a:gd name="T6" fmla="*/ 0 w 17"/>
              <a:gd name="T7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0" y="9"/>
                </a:moveTo>
                <a:lnTo>
                  <a:pt x="17" y="0"/>
                </a:lnTo>
                <a:lnTo>
                  <a:pt x="8" y="17"/>
                </a:lnTo>
                <a:lnTo>
                  <a:pt x="0" y="9"/>
                </a:ln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5"/>
          <p:cNvSpPr/>
          <p:nvPr/>
        </p:nvSpPr>
        <p:spPr bwMode="auto">
          <a:xfrm>
            <a:off x="7163021" y="1760237"/>
            <a:ext cx="46038" cy="46037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4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4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19"/>
                  <a:pt x="6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6"/>
          <p:cNvSpPr/>
          <p:nvPr/>
        </p:nvSpPr>
        <p:spPr bwMode="auto">
          <a:xfrm>
            <a:off x="7175721" y="1771349"/>
            <a:ext cx="22225" cy="22225"/>
          </a:xfrm>
          <a:custGeom>
            <a:avLst/>
            <a:gdLst>
              <a:gd name="T0" fmla="*/ 2 w 14"/>
              <a:gd name="T1" fmla="*/ 10 h 14"/>
              <a:gd name="T2" fmla="*/ 10 w 14"/>
              <a:gd name="T3" fmla="*/ 13 h 14"/>
              <a:gd name="T4" fmla="*/ 13 w 14"/>
              <a:gd name="T5" fmla="*/ 5 h 14"/>
              <a:gd name="T6" fmla="*/ 4 w 14"/>
              <a:gd name="T7" fmla="*/ 2 h 14"/>
              <a:gd name="T8" fmla="*/ 2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8"/>
                  <a:pt x="13" y="5"/>
                </a:cubicBezTo>
                <a:cubicBezTo>
                  <a:pt x="11" y="2"/>
                  <a:pt x="7" y="0"/>
                  <a:pt x="4" y="2"/>
                </a:cubicBezTo>
                <a:cubicBezTo>
                  <a:pt x="1" y="3"/>
                  <a:pt x="0" y="7"/>
                  <a:pt x="2" y="10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7"/>
          <p:cNvSpPr/>
          <p:nvPr/>
        </p:nvSpPr>
        <p:spPr bwMode="auto">
          <a:xfrm>
            <a:off x="7253508" y="1841199"/>
            <a:ext cx="46038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38"/>
          <p:cNvSpPr/>
          <p:nvPr/>
        </p:nvSpPr>
        <p:spPr bwMode="auto">
          <a:xfrm>
            <a:off x="7264621" y="1853899"/>
            <a:ext cx="22225" cy="22225"/>
          </a:xfrm>
          <a:custGeom>
            <a:avLst/>
            <a:gdLst>
              <a:gd name="T0" fmla="*/ 2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5 w 14"/>
              <a:gd name="T7" fmla="*/ 1 h 14"/>
              <a:gd name="T8" fmla="*/ 2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9"/>
                </a:move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5" y="1"/>
                </a:cubicBezTo>
                <a:cubicBezTo>
                  <a:pt x="1" y="3"/>
                  <a:pt x="0" y="6"/>
                  <a:pt x="2" y="9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39"/>
          <p:cNvSpPr/>
          <p:nvPr/>
        </p:nvSpPr>
        <p:spPr bwMode="auto">
          <a:xfrm>
            <a:off x="7347171" y="1672924"/>
            <a:ext cx="46038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40"/>
          <p:cNvSpPr/>
          <p:nvPr/>
        </p:nvSpPr>
        <p:spPr bwMode="auto">
          <a:xfrm>
            <a:off x="7359871" y="1684037"/>
            <a:ext cx="22225" cy="22225"/>
          </a:xfrm>
          <a:custGeom>
            <a:avLst/>
            <a:gdLst>
              <a:gd name="T0" fmla="*/ 2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5 w 14"/>
              <a:gd name="T7" fmla="*/ 1 h 14"/>
              <a:gd name="T8" fmla="*/ 2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9"/>
                </a:move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5" y="1"/>
                </a:cubicBezTo>
                <a:cubicBezTo>
                  <a:pt x="1" y="3"/>
                  <a:pt x="0" y="6"/>
                  <a:pt x="2" y="9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41"/>
          <p:cNvSpPr/>
          <p:nvPr/>
        </p:nvSpPr>
        <p:spPr bwMode="auto">
          <a:xfrm>
            <a:off x="7439246" y="1699912"/>
            <a:ext cx="46038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2"/>
          <p:cNvSpPr/>
          <p:nvPr/>
        </p:nvSpPr>
        <p:spPr bwMode="auto">
          <a:xfrm>
            <a:off x="7451946" y="1712612"/>
            <a:ext cx="20638" cy="22225"/>
          </a:xfrm>
          <a:custGeom>
            <a:avLst/>
            <a:gdLst>
              <a:gd name="T0" fmla="*/ 2 w 14"/>
              <a:gd name="T1" fmla="*/ 10 h 14"/>
              <a:gd name="T2" fmla="*/ 10 w 14"/>
              <a:gd name="T3" fmla="*/ 13 h 14"/>
              <a:gd name="T4" fmla="*/ 13 w 14"/>
              <a:gd name="T5" fmla="*/ 4 h 14"/>
              <a:gd name="T6" fmla="*/ 4 w 14"/>
              <a:gd name="T7" fmla="*/ 1 h 14"/>
              <a:gd name="T8" fmla="*/ 2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4" y="1"/>
                </a:cubicBezTo>
                <a:cubicBezTo>
                  <a:pt x="1" y="3"/>
                  <a:pt x="0" y="7"/>
                  <a:pt x="2" y="10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8094883" y="1095074"/>
            <a:ext cx="871538" cy="369887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8094883" y="1539574"/>
            <a:ext cx="871538" cy="581025"/>
          </a:xfrm>
          <a:prstGeom prst="rect">
            <a:avLst/>
          </a:prstGeom>
          <a:solidFill>
            <a:srgbClr val="E61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5"/>
          <p:cNvSpPr/>
          <p:nvPr/>
        </p:nvSpPr>
        <p:spPr bwMode="auto">
          <a:xfrm>
            <a:off x="8536208" y="1679274"/>
            <a:ext cx="169863" cy="192087"/>
          </a:xfrm>
          <a:custGeom>
            <a:avLst/>
            <a:gdLst>
              <a:gd name="T0" fmla="*/ 77 w 107"/>
              <a:gd name="T1" fmla="*/ 121 h 121"/>
              <a:gd name="T2" fmla="*/ 0 w 107"/>
              <a:gd name="T3" fmla="*/ 96 h 121"/>
              <a:gd name="T4" fmla="*/ 29 w 107"/>
              <a:gd name="T5" fmla="*/ 0 h 121"/>
              <a:gd name="T6" fmla="*/ 107 w 107"/>
              <a:gd name="T7" fmla="*/ 25 h 121"/>
              <a:gd name="T8" fmla="*/ 77 w 107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121">
                <a:moveTo>
                  <a:pt x="77" y="121"/>
                </a:moveTo>
                <a:lnTo>
                  <a:pt x="0" y="96"/>
                </a:lnTo>
                <a:lnTo>
                  <a:pt x="29" y="0"/>
                </a:lnTo>
                <a:lnTo>
                  <a:pt x="107" y="25"/>
                </a:lnTo>
                <a:lnTo>
                  <a:pt x="77" y="12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6"/>
          <p:cNvSpPr/>
          <p:nvPr/>
        </p:nvSpPr>
        <p:spPr bwMode="auto">
          <a:xfrm>
            <a:off x="8545733" y="1687212"/>
            <a:ext cx="153988" cy="157162"/>
          </a:xfrm>
          <a:custGeom>
            <a:avLst/>
            <a:gdLst>
              <a:gd name="T0" fmla="*/ 74 w 97"/>
              <a:gd name="T1" fmla="*/ 99 h 99"/>
              <a:gd name="T2" fmla="*/ 0 w 97"/>
              <a:gd name="T3" fmla="*/ 77 h 99"/>
              <a:gd name="T4" fmla="*/ 25 w 97"/>
              <a:gd name="T5" fmla="*/ 0 h 99"/>
              <a:gd name="T6" fmla="*/ 97 w 97"/>
              <a:gd name="T7" fmla="*/ 24 h 99"/>
              <a:gd name="T8" fmla="*/ 74 w 97"/>
              <a:gd name="T9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9">
                <a:moveTo>
                  <a:pt x="74" y="99"/>
                </a:moveTo>
                <a:lnTo>
                  <a:pt x="0" y="77"/>
                </a:lnTo>
                <a:lnTo>
                  <a:pt x="25" y="0"/>
                </a:lnTo>
                <a:lnTo>
                  <a:pt x="97" y="24"/>
                </a:lnTo>
                <a:lnTo>
                  <a:pt x="74" y="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8453658" y="1725312"/>
            <a:ext cx="161925" cy="200025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8458421" y="1733249"/>
            <a:ext cx="152400" cy="15875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9"/>
          <p:cNvSpPr/>
          <p:nvPr/>
        </p:nvSpPr>
        <p:spPr bwMode="auto">
          <a:xfrm>
            <a:off x="8342533" y="1757062"/>
            <a:ext cx="241300" cy="277812"/>
          </a:xfrm>
          <a:custGeom>
            <a:avLst/>
            <a:gdLst>
              <a:gd name="T0" fmla="*/ 152 w 152"/>
              <a:gd name="T1" fmla="*/ 150 h 175"/>
              <a:gd name="T2" fmla="*/ 30 w 152"/>
              <a:gd name="T3" fmla="*/ 175 h 175"/>
              <a:gd name="T4" fmla="*/ 0 w 152"/>
              <a:gd name="T5" fmla="*/ 25 h 175"/>
              <a:gd name="T6" fmla="*/ 122 w 152"/>
              <a:gd name="T7" fmla="*/ 0 h 175"/>
              <a:gd name="T8" fmla="*/ 152 w 152"/>
              <a:gd name="T9" fmla="*/ 15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75">
                <a:moveTo>
                  <a:pt x="152" y="150"/>
                </a:moveTo>
                <a:lnTo>
                  <a:pt x="30" y="175"/>
                </a:lnTo>
                <a:lnTo>
                  <a:pt x="0" y="25"/>
                </a:lnTo>
                <a:lnTo>
                  <a:pt x="122" y="0"/>
                </a:lnTo>
                <a:lnTo>
                  <a:pt x="152" y="15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50"/>
          <p:cNvSpPr/>
          <p:nvPr/>
        </p:nvSpPr>
        <p:spPr bwMode="auto">
          <a:xfrm>
            <a:off x="8350471" y="1768174"/>
            <a:ext cx="219075" cy="227012"/>
          </a:xfrm>
          <a:custGeom>
            <a:avLst/>
            <a:gdLst>
              <a:gd name="T0" fmla="*/ 138 w 138"/>
              <a:gd name="T1" fmla="*/ 119 h 143"/>
              <a:gd name="T2" fmla="*/ 24 w 138"/>
              <a:gd name="T3" fmla="*/ 143 h 143"/>
              <a:gd name="T4" fmla="*/ 0 w 138"/>
              <a:gd name="T5" fmla="*/ 24 h 143"/>
              <a:gd name="T6" fmla="*/ 114 w 138"/>
              <a:gd name="T7" fmla="*/ 0 h 143"/>
              <a:gd name="T8" fmla="*/ 138 w 138"/>
              <a:gd name="T9" fmla="*/ 119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143">
                <a:moveTo>
                  <a:pt x="138" y="119"/>
                </a:moveTo>
                <a:lnTo>
                  <a:pt x="24" y="143"/>
                </a:lnTo>
                <a:lnTo>
                  <a:pt x="0" y="24"/>
                </a:lnTo>
                <a:lnTo>
                  <a:pt x="114" y="0"/>
                </a:lnTo>
                <a:lnTo>
                  <a:pt x="138" y="11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024944" y="227506"/>
            <a:ext cx="1198563" cy="1008062"/>
            <a:chOff x="6291483" y="380700"/>
            <a:chExt cx="1198563" cy="1008062"/>
          </a:xfrm>
        </p:grpSpPr>
        <p:sp>
          <p:nvSpPr>
            <p:cNvPr id="53" name="Freeform 51"/>
            <p:cNvSpPr/>
            <p:nvPr/>
          </p:nvSpPr>
          <p:spPr bwMode="auto">
            <a:xfrm>
              <a:off x="6291483" y="380700"/>
              <a:ext cx="1198563" cy="1008062"/>
            </a:xfrm>
            <a:custGeom>
              <a:avLst/>
              <a:gdLst>
                <a:gd name="T0" fmla="*/ 772 w 774"/>
                <a:gd name="T1" fmla="*/ 306 h 650"/>
                <a:gd name="T2" fmla="*/ 389 w 774"/>
                <a:gd name="T3" fmla="*/ 1 h 650"/>
                <a:gd name="T4" fmla="*/ 1 w 774"/>
                <a:gd name="T5" fmla="*/ 301 h 650"/>
                <a:gd name="T6" fmla="*/ 385 w 774"/>
                <a:gd name="T7" fmla="*/ 605 h 650"/>
                <a:gd name="T8" fmla="*/ 521 w 774"/>
                <a:gd name="T9" fmla="*/ 587 h 650"/>
                <a:gd name="T10" fmla="*/ 666 w 774"/>
                <a:gd name="T11" fmla="*/ 650 h 650"/>
                <a:gd name="T12" fmla="*/ 645 w 774"/>
                <a:gd name="T13" fmla="*/ 528 h 650"/>
                <a:gd name="T14" fmla="*/ 772 w 774"/>
                <a:gd name="T15" fmla="*/ 30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4" h="650">
                  <a:moveTo>
                    <a:pt x="772" y="306"/>
                  </a:moveTo>
                  <a:cubicBezTo>
                    <a:pt x="774" y="139"/>
                    <a:pt x="602" y="3"/>
                    <a:pt x="389" y="1"/>
                  </a:cubicBezTo>
                  <a:cubicBezTo>
                    <a:pt x="176" y="0"/>
                    <a:pt x="2" y="134"/>
                    <a:pt x="1" y="301"/>
                  </a:cubicBezTo>
                  <a:cubicBezTo>
                    <a:pt x="0" y="467"/>
                    <a:pt x="171" y="604"/>
                    <a:pt x="385" y="605"/>
                  </a:cubicBezTo>
                  <a:cubicBezTo>
                    <a:pt x="433" y="606"/>
                    <a:pt x="479" y="599"/>
                    <a:pt x="521" y="587"/>
                  </a:cubicBezTo>
                  <a:cubicBezTo>
                    <a:pt x="666" y="650"/>
                    <a:pt x="666" y="650"/>
                    <a:pt x="666" y="650"/>
                  </a:cubicBezTo>
                  <a:cubicBezTo>
                    <a:pt x="645" y="528"/>
                    <a:pt x="645" y="528"/>
                    <a:pt x="645" y="528"/>
                  </a:cubicBezTo>
                  <a:cubicBezTo>
                    <a:pt x="723" y="473"/>
                    <a:pt x="772" y="394"/>
                    <a:pt x="772" y="306"/>
                  </a:cubicBezTo>
                  <a:close/>
                </a:path>
              </a:pathLst>
            </a:custGeom>
            <a:solidFill>
              <a:srgbClr val="69B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6586758" y="574374"/>
              <a:ext cx="557213" cy="47625"/>
            </a:xfrm>
            <a:custGeom>
              <a:avLst/>
              <a:gdLst>
                <a:gd name="T0" fmla="*/ 0 w 360"/>
                <a:gd name="T1" fmla="*/ 16 h 31"/>
                <a:gd name="T2" fmla="*/ 6 w 360"/>
                <a:gd name="T3" fmla="*/ 31 h 31"/>
                <a:gd name="T4" fmla="*/ 353 w 360"/>
                <a:gd name="T5" fmla="*/ 31 h 31"/>
                <a:gd name="T6" fmla="*/ 360 w 360"/>
                <a:gd name="T7" fmla="*/ 16 h 31"/>
                <a:gd name="T8" fmla="*/ 360 w 360"/>
                <a:gd name="T9" fmla="*/ 16 h 31"/>
                <a:gd name="T10" fmla="*/ 353 w 360"/>
                <a:gd name="T11" fmla="*/ 0 h 31"/>
                <a:gd name="T12" fmla="*/ 6 w 360"/>
                <a:gd name="T13" fmla="*/ 0 h 31"/>
                <a:gd name="T14" fmla="*/ 0 w 36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1">
                  <a:moveTo>
                    <a:pt x="0" y="16"/>
                  </a:moveTo>
                  <a:cubicBezTo>
                    <a:pt x="0" y="24"/>
                    <a:pt x="3" y="31"/>
                    <a:pt x="6" y="31"/>
                  </a:cubicBezTo>
                  <a:cubicBezTo>
                    <a:pt x="353" y="31"/>
                    <a:pt x="353" y="31"/>
                    <a:pt x="353" y="31"/>
                  </a:cubicBezTo>
                  <a:cubicBezTo>
                    <a:pt x="357" y="31"/>
                    <a:pt x="360" y="24"/>
                    <a:pt x="360" y="16"/>
                  </a:cubicBezTo>
                  <a:cubicBezTo>
                    <a:pt x="360" y="16"/>
                    <a:pt x="360" y="16"/>
                    <a:pt x="360" y="16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6586758" y="663274"/>
              <a:ext cx="557213" cy="47625"/>
            </a:xfrm>
            <a:custGeom>
              <a:avLst/>
              <a:gdLst>
                <a:gd name="T0" fmla="*/ 0 w 360"/>
                <a:gd name="T1" fmla="*/ 16 h 31"/>
                <a:gd name="T2" fmla="*/ 6 w 360"/>
                <a:gd name="T3" fmla="*/ 31 h 31"/>
                <a:gd name="T4" fmla="*/ 353 w 360"/>
                <a:gd name="T5" fmla="*/ 31 h 31"/>
                <a:gd name="T6" fmla="*/ 360 w 360"/>
                <a:gd name="T7" fmla="*/ 16 h 31"/>
                <a:gd name="T8" fmla="*/ 360 w 360"/>
                <a:gd name="T9" fmla="*/ 16 h 31"/>
                <a:gd name="T10" fmla="*/ 353 w 360"/>
                <a:gd name="T11" fmla="*/ 0 h 31"/>
                <a:gd name="T12" fmla="*/ 6 w 360"/>
                <a:gd name="T13" fmla="*/ 0 h 31"/>
                <a:gd name="T14" fmla="*/ 0 w 36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1">
                  <a:moveTo>
                    <a:pt x="0" y="16"/>
                  </a:moveTo>
                  <a:cubicBezTo>
                    <a:pt x="0" y="24"/>
                    <a:pt x="3" y="31"/>
                    <a:pt x="6" y="31"/>
                  </a:cubicBezTo>
                  <a:cubicBezTo>
                    <a:pt x="353" y="31"/>
                    <a:pt x="353" y="31"/>
                    <a:pt x="353" y="31"/>
                  </a:cubicBezTo>
                  <a:cubicBezTo>
                    <a:pt x="357" y="31"/>
                    <a:pt x="360" y="24"/>
                    <a:pt x="360" y="16"/>
                  </a:cubicBezTo>
                  <a:cubicBezTo>
                    <a:pt x="360" y="16"/>
                    <a:pt x="360" y="16"/>
                    <a:pt x="360" y="16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6586758" y="755349"/>
              <a:ext cx="557213" cy="47625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6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6586758" y="853774"/>
              <a:ext cx="557213" cy="46037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6586758" y="942674"/>
              <a:ext cx="557213" cy="46037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6586758" y="1033162"/>
              <a:ext cx="557213" cy="47625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4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4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2" name="组合 121"/>
          <p:cNvGrpSpPr/>
          <p:nvPr userDrawn="1"/>
        </p:nvGrpSpPr>
        <p:grpSpPr>
          <a:xfrm>
            <a:off x="5172139" y="1175545"/>
            <a:ext cx="723900" cy="822325"/>
            <a:chOff x="5305646" y="1307799"/>
            <a:chExt cx="723900" cy="822325"/>
          </a:xfrm>
        </p:grpSpPr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5305646" y="1307799"/>
              <a:ext cx="723900" cy="82232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5348508" y="1355424"/>
              <a:ext cx="644525" cy="681037"/>
            </a:xfrm>
            <a:prstGeom prst="rect">
              <a:avLst/>
            </a:prstGeom>
            <a:solidFill>
              <a:srgbClr val="BECE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5361208" y="1369712"/>
              <a:ext cx="631825" cy="666750"/>
            </a:xfrm>
            <a:prstGeom prst="rect">
              <a:avLst/>
            </a:prstGeom>
            <a:solidFill>
              <a:srgbClr val="CFE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5361208" y="1890412"/>
              <a:ext cx="211138" cy="14605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5573933" y="1890412"/>
              <a:ext cx="209550" cy="14605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5783483" y="1890412"/>
              <a:ext cx="209550" cy="1460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5696171" y="1406224"/>
              <a:ext cx="258763" cy="20637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5696171" y="1445912"/>
              <a:ext cx="258763" cy="23812"/>
            </a:xfrm>
            <a:custGeom>
              <a:avLst/>
              <a:gdLst>
                <a:gd name="T0" fmla="*/ 167 w 167"/>
                <a:gd name="T1" fmla="*/ 8 h 15"/>
                <a:gd name="T2" fmla="*/ 164 w 167"/>
                <a:gd name="T3" fmla="*/ 15 h 15"/>
                <a:gd name="T4" fmla="*/ 3 w 167"/>
                <a:gd name="T5" fmla="*/ 15 h 15"/>
                <a:gd name="T6" fmla="*/ 0 w 167"/>
                <a:gd name="T7" fmla="*/ 8 h 15"/>
                <a:gd name="T8" fmla="*/ 0 w 167"/>
                <a:gd name="T9" fmla="*/ 8 h 15"/>
                <a:gd name="T10" fmla="*/ 3 w 167"/>
                <a:gd name="T11" fmla="*/ 0 h 15"/>
                <a:gd name="T12" fmla="*/ 164 w 167"/>
                <a:gd name="T13" fmla="*/ 0 h 15"/>
                <a:gd name="T14" fmla="*/ 167 w 167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5">
                  <a:moveTo>
                    <a:pt x="167" y="8"/>
                  </a:moveTo>
                  <a:cubicBezTo>
                    <a:pt x="167" y="11"/>
                    <a:pt x="166" y="15"/>
                    <a:pt x="16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4"/>
                    <a:pt x="167" y="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5696171" y="1488774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5696171" y="1534812"/>
              <a:ext cx="258763" cy="20637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5696171" y="1576087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5696171" y="1617362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5392958" y="1393524"/>
              <a:ext cx="284163" cy="333375"/>
            </a:xfrm>
            <a:custGeom>
              <a:avLst/>
              <a:gdLst>
                <a:gd name="T0" fmla="*/ 184 w 184"/>
                <a:gd name="T1" fmla="*/ 198 h 215"/>
                <a:gd name="T2" fmla="*/ 167 w 184"/>
                <a:gd name="T3" fmla="*/ 215 h 215"/>
                <a:gd name="T4" fmla="*/ 17 w 184"/>
                <a:gd name="T5" fmla="*/ 215 h 215"/>
                <a:gd name="T6" fmla="*/ 0 w 184"/>
                <a:gd name="T7" fmla="*/ 198 h 215"/>
                <a:gd name="T8" fmla="*/ 0 w 184"/>
                <a:gd name="T9" fmla="*/ 17 h 215"/>
                <a:gd name="T10" fmla="*/ 17 w 184"/>
                <a:gd name="T11" fmla="*/ 0 h 215"/>
                <a:gd name="T12" fmla="*/ 167 w 184"/>
                <a:gd name="T13" fmla="*/ 0 h 215"/>
                <a:gd name="T14" fmla="*/ 184 w 184"/>
                <a:gd name="T15" fmla="*/ 17 h 215"/>
                <a:gd name="T16" fmla="*/ 184 w 184"/>
                <a:gd name="T17" fmla="*/ 19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5">
                  <a:moveTo>
                    <a:pt x="184" y="198"/>
                  </a:moveTo>
                  <a:cubicBezTo>
                    <a:pt x="184" y="207"/>
                    <a:pt x="177" y="215"/>
                    <a:pt x="16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7" y="215"/>
                    <a:pt x="0" y="207"/>
                    <a:pt x="0" y="19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7" y="0"/>
                    <a:pt x="184" y="7"/>
                    <a:pt x="184" y="17"/>
                  </a:cubicBezTo>
                  <a:lnTo>
                    <a:pt x="184" y="198"/>
                  </a:lnTo>
                  <a:close/>
                </a:path>
              </a:pathLst>
            </a:custGeom>
            <a:solidFill>
              <a:srgbClr val="E1F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5492971" y="1468137"/>
              <a:ext cx="84138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477096" y="1550687"/>
              <a:ext cx="117475" cy="93662"/>
            </a:xfrm>
            <a:custGeom>
              <a:avLst/>
              <a:gdLst>
                <a:gd name="T0" fmla="*/ 76 w 76"/>
                <a:gd name="T1" fmla="*/ 60 h 60"/>
                <a:gd name="T2" fmla="*/ 38 w 76"/>
                <a:gd name="T3" fmla="*/ 0 h 60"/>
                <a:gd name="T4" fmla="*/ 0 w 76"/>
                <a:gd name="T5" fmla="*/ 60 h 60"/>
                <a:gd name="T6" fmla="*/ 76 w 76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0">
                  <a:moveTo>
                    <a:pt x="76" y="60"/>
                  </a:moveTo>
                  <a:cubicBezTo>
                    <a:pt x="74" y="26"/>
                    <a:pt x="58" y="0"/>
                    <a:pt x="38" y="0"/>
                  </a:cubicBezTo>
                  <a:cubicBezTo>
                    <a:pt x="19" y="0"/>
                    <a:pt x="2" y="26"/>
                    <a:pt x="0" y="60"/>
                  </a:cubicBezTo>
                  <a:lnTo>
                    <a:pt x="76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5654896" y="2061862"/>
              <a:ext cx="46038" cy="4603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8" name="Freeform 96"/>
          <p:cNvSpPr/>
          <p:nvPr/>
        </p:nvSpPr>
        <p:spPr bwMode="auto">
          <a:xfrm>
            <a:off x="6170479" y="1350193"/>
            <a:ext cx="303895" cy="212202"/>
          </a:xfrm>
          <a:custGeom>
            <a:avLst/>
            <a:gdLst>
              <a:gd name="T0" fmla="*/ 0 w 232"/>
              <a:gd name="T1" fmla="*/ 29 h 162"/>
              <a:gd name="T2" fmla="*/ 232 w 232"/>
              <a:gd name="T3" fmla="*/ 0 h 162"/>
              <a:gd name="T4" fmla="*/ 66 w 232"/>
              <a:gd name="T5" fmla="*/ 162 h 162"/>
              <a:gd name="T6" fmla="*/ 0 w 232"/>
              <a:gd name="T7" fmla="*/ 2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2" h="162">
                <a:moveTo>
                  <a:pt x="0" y="29"/>
                </a:moveTo>
                <a:lnTo>
                  <a:pt x="232" y="0"/>
                </a:lnTo>
                <a:lnTo>
                  <a:pt x="66" y="162"/>
                </a:lnTo>
                <a:lnTo>
                  <a:pt x="0" y="29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95"/>
          <p:cNvSpPr/>
          <p:nvPr/>
        </p:nvSpPr>
        <p:spPr bwMode="auto">
          <a:xfrm>
            <a:off x="3157730" y="1465463"/>
            <a:ext cx="3061215" cy="1232608"/>
          </a:xfrm>
          <a:custGeom>
            <a:avLst/>
            <a:gdLst>
              <a:gd name="T0" fmla="*/ 2387 w 2395"/>
              <a:gd name="T1" fmla="*/ 0 h 964"/>
              <a:gd name="T2" fmla="*/ 1004 w 2395"/>
              <a:gd name="T3" fmla="*/ 678 h 964"/>
              <a:gd name="T4" fmla="*/ 729 w 2395"/>
              <a:gd name="T5" fmla="*/ 479 h 964"/>
              <a:gd name="T6" fmla="*/ 224 w 2395"/>
              <a:gd name="T7" fmla="*/ 935 h 964"/>
              <a:gd name="T8" fmla="*/ 16 w 2395"/>
              <a:gd name="T9" fmla="*/ 563 h 964"/>
              <a:gd name="T10" fmla="*/ 0 w 2395"/>
              <a:gd name="T11" fmla="*/ 572 h 964"/>
              <a:gd name="T12" fmla="*/ 3 w 2395"/>
              <a:gd name="T13" fmla="*/ 592 h 964"/>
              <a:gd name="T14" fmla="*/ 9 w 2395"/>
              <a:gd name="T15" fmla="*/ 588 h 964"/>
              <a:gd name="T16" fmla="*/ 219 w 2395"/>
              <a:gd name="T17" fmla="*/ 964 h 964"/>
              <a:gd name="T18" fmla="*/ 730 w 2395"/>
              <a:gd name="T19" fmla="*/ 503 h 964"/>
              <a:gd name="T20" fmla="*/ 1002 w 2395"/>
              <a:gd name="T21" fmla="*/ 700 h 964"/>
              <a:gd name="T22" fmla="*/ 2395 w 2395"/>
              <a:gd name="T23" fmla="*/ 17 h 964"/>
              <a:gd name="T24" fmla="*/ 2387 w 2395"/>
              <a:gd name="T25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95" h="964">
                <a:moveTo>
                  <a:pt x="2387" y="0"/>
                </a:moveTo>
                <a:cubicBezTo>
                  <a:pt x="1004" y="678"/>
                  <a:pt x="1004" y="678"/>
                  <a:pt x="1004" y="678"/>
                </a:cubicBezTo>
                <a:cubicBezTo>
                  <a:pt x="729" y="479"/>
                  <a:pt x="729" y="479"/>
                  <a:pt x="729" y="479"/>
                </a:cubicBezTo>
                <a:cubicBezTo>
                  <a:pt x="224" y="935"/>
                  <a:pt x="224" y="935"/>
                  <a:pt x="224" y="935"/>
                </a:cubicBezTo>
                <a:cubicBezTo>
                  <a:pt x="16" y="563"/>
                  <a:pt x="16" y="563"/>
                  <a:pt x="16" y="563"/>
                </a:cubicBezTo>
                <a:cubicBezTo>
                  <a:pt x="0" y="572"/>
                  <a:pt x="0" y="572"/>
                  <a:pt x="0" y="572"/>
                </a:cubicBezTo>
                <a:cubicBezTo>
                  <a:pt x="1" y="579"/>
                  <a:pt x="2" y="585"/>
                  <a:pt x="3" y="592"/>
                </a:cubicBezTo>
                <a:cubicBezTo>
                  <a:pt x="9" y="588"/>
                  <a:pt x="9" y="588"/>
                  <a:pt x="9" y="588"/>
                </a:cubicBezTo>
                <a:cubicBezTo>
                  <a:pt x="219" y="964"/>
                  <a:pt x="219" y="964"/>
                  <a:pt x="219" y="964"/>
                </a:cubicBezTo>
                <a:cubicBezTo>
                  <a:pt x="730" y="503"/>
                  <a:pt x="730" y="503"/>
                  <a:pt x="730" y="503"/>
                </a:cubicBezTo>
                <a:cubicBezTo>
                  <a:pt x="1002" y="700"/>
                  <a:pt x="1002" y="700"/>
                  <a:pt x="1002" y="700"/>
                </a:cubicBezTo>
                <a:cubicBezTo>
                  <a:pt x="2395" y="17"/>
                  <a:pt x="2395" y="17"/>
                  <a:pt x="2395" y="17"/>
                </a:cubicBezTo>
                <a:lnTo>
                  <a:pt x="238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97"/>
          <p:cNvSpPr/>
          <p:nvPr/>
        </p:nvSpPr>
        <p:spPr bwMode="auto">
          <a:xfrm>
            <a:off x="6233354" y="1398659"/>
            <a:ext cx="137539" cy="96932"/>
          </a:xfrm>
          <a:custGeom>
            <a:avLst/>
            <a:gdLst>
              <a:gd name="T0" fmla="*/ 0 w 105"/>
              <a:gd name="T1" fmla="*/ 12 h 74"/>
              <a:gd name="T2" fmla="*/ 105 w 105"/>
              <a:gd name="T3" fmla="*/ 0 h 74"/>
              <a:gd name="T4" fmla="*/ 30 w 105"/>
              <a:gd name="T5" fmla="*/ 74 h 74"/>
              <a:gd name="T6" fmla="*/ 0 w 105"/>
              <a:gd name="T7" fmla="*/ 12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" h="74">
                <a:moveTo>
                  <a:pt x="0" y="12"/>
                </a:moveTo>
                <a:lnTo>
                  <a:pt x="105" y="0"/>
                </a:lnTo>
                <a:lnTo>
                  <a:pt x="30" y="74"/>
                </a:lnTo>
                <a:lnTo>
                  <a:pt x="0" y="12"/>
                </a:ln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98"/>
          <p:cNvSpPr/>
          <p:nvPr/>
        </p:nvSpPr>
        <p:spPr bwMode="auto">
          <a:xfrm>
            <a:off x="3068658" y="2096831"/>
            <a:ext cx="210893" cy="210892"/>
          </a:xfrm>
          <a:custGeom>
            <a:avLst/>
            <a:gdLst>
              <a:gd name="T0" fmla="*/ 20 w 165"/>
              <a:gd name="T1" fmla="*/ 119 h 165"/>
              <a:gd name="T2" fmla="*/ 119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9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1" y="0"/>
                  <a:pt x="46" y="20"/>
                </a:cubicBezTo>
                <a:cubicBezTo>
                  <a:pt x="12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99"/>
          <p:cNvSpPr/>
          <p:nvPr/>
        </p:nvSpPr>
        <p:spPr bwMode="auto">
          <a:xfrm>
            <a:off x="3128913" y="2155777"/>
            <a:ext cx="90383" cy="91692"/>
          </a:xfrm>
          <a:custGeom>
            <a:avLst/>
            <a:gdLst>
              <a:gd name="T0" fmla="*/ 2 w 71"/>
              <a:gd name="T1" fmla="*/ 40 h 71"/>
              <a:gd name="T2" fmla="*/ 40 w 71"/>
              <a:gd name="T3" fmla="*/ 69 h 71"/>
              <a:gd name="T4" fmla="*/ 69 w 71"/>
              <a:gd name="T5" fmla="*/ 32 h 71"/>
              <a:gd name="T6" fmla="*/ 32 w 71"/>
              <a:gd name="T7" fmla="*/ 2 h 71"/>
              <a:gd name="T8" fmla="*/ 2 w 71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40"/>
                </a:moveTo>
                <a:cubicBezTo>
                  <a:pt x="4" y="58"/>
                  <a:pt x="21" y="71"/>
                  <a:pt x="40" y="69"/>
                </a:cubicBezTo>
                <a:cubicBezTo>
                  <a:pt x="58" y="67"/>
                  <a:pt x="71" y="50"/>
                  <a:pt x="69" y="32"/>
                </a:cubicBezTo>
                <a:cubicBezTo>
                  <a:pt x="67" y="13"/>
                  <a:pt x="50" y="0"/>
                  <a:pt x="32" y="2"/>
                </a:cubicBezTo>
                <a:cubicBezTo>
                  <a:pt x="13" y="4"/>
                  <a:pt x="0" y="21"/>
                  <a:pt x="2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100"/>
          <p:cNvSpPr/>
          <p:nvPr/>
        </p:nvSpPr>
        <p:spPr bwMode="auto">
          <a:xfrm>
            <a:off x="3335876" y="2574942"/>
            <a:ext cx="210893" cy="210892"/>
          </a:xfrm>
          <a:custGeom>
            <a:avLst/>
            <a:gdLst>
              <a:gd name="T0" fmla="*/ 20 w 165"/>
              <a:gd name="T1" fmla="*/ 119 h 165"/>
              <a:gd name="T2" fmla="*/ 119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9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1" y="0"/>
                  <a:pt x="46" y="20"/>
                </a:cubicBezTo>
                <a:cubicBezTo>
                  <a:pt x="12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101"/>
          <p:cNvSpPr/>
          <p:nvPr/>
        </p:nvSpPr>
        <p:spPr bwMode="auto">
          <a:xfrm>
            <a:off x="3396131" y="2635197"/>
            <a:ext cx="90383" cy="90382"/>
          </a:xfrm>
          <a:custGeom>
            <a:avLst/>
            <a:gdLst>
              <a:gd name="T0" fmla="*/ 2 w 71"/>
              <a:gd name="T1" fmla="*/ 40 h 71"/>
              <a:gd name="T2" fmla="*/ 40 w 71"/>
              <a:gd name="T3" fmla="*/ 69 h 71"/>
              <a:gd name="T4" fmla="*/ 69 w 71"/>
              <a:gd name="T5" fmla="*/ 32 h 71"/>
              <a:gd name="T6" fmla="*/ 32 w 71"/>
              <a:gd name="T7" fmla="*/ 2 h 71"/>
              <a:gd name="T8" fmla="*/ 2 w 71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40"/>
                </a:moveTo>
                <a:cubicBezTo>
                  <a:pt x="5" y="58"/>
                  <a:pt x="21" y="71"/>
                  <a:pt x="40" y="69"/>
                </a:cubicBezTo>
                <a:cubicBezTo>
                  <a:pt x="58" y="67"/>
                  <a:pt x="71" y="50"/>
                  <a:pt x="69" y="32"/>
                </a:cubicBezTo>
                <a:cubicBezTo>
                  <a:pt x="67" y="13"/>
                  <a:pt x="50" y="0"/>
                  <a:pt x="32" y="2"/>
                </a:cubicBezTo>
                <a:cubicBezTo>
                  <a:pt x="13" y="5"/>
                  <a:pt x="0" y="21"/>
                  <a:pt x="2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102"/>
          <p:cNvSpPr/>
          <p:nvPr/>
        </p:nvSpPr>
        <p:spPr bwMode="auto">
          <a:xfrm>
            <a:off x="3985582" y="1989420"/>
            <a:ext cx="210893" cy="210892"/>
          </a:xfrm>
          <a:custGeom>
            <a:avLst/>
            <a:gdLst>
              <a:gd name="T0" fmla="*/ 20 w 165"/>
              <a:gd name="T1" fmla="*/ 119 h 165"/>
              <a:gd name="T2" fmla="*/ 118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8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0" y="0"/>
                  <a:pt x="46" y="20"/>
                </a:cubicBezTo>
                <a:cubicBezTo>
                  <a:pt x="11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103"/>
          <p:cNvSpPr/>
          <p:nvPr/>
        </p:nvSpPr>
        <p:spPr bwMode="auto">
          <a:xfrm>
            <a:off x="4045837" y="2048366"/>
            <a:ext cx="90383" cy="91692"/>
          </a:xfrm>
          <a:custGeom>
            <a:avLst/>
            <a:gdLst>
              <a:gd name="T0" fmla="*/ 2 w 71"/>
              <a:gd name="T1" fmla="*/ 39 h 71"/>
              <a:gd name="T2" fmla="*/ 39 w 71"/>
              <a:gd name="T3" fmla="*/ 69 h 71"/>
              <a:gd name="T4" fmla="*/ 69 w 71"/>
              <a:gd name="T5" fmla="*/ 31 h 71"/>
              <a:gd name="T6" fmla="*/ 31 w 71"/>
              <a:gd name="T7" fmla="*/ 2 h 71"/>
              <a:gd name="T8" fmla="*/ 2 w 71"/>
              <a:gd name="T9" fmla="*/ 3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39"/>
                </a:moveTo>
                <a:cubicBezTo>
                  <a:pt x="4" y="58"/>
                  <a:pt x="21" y="71"/>
                  <a:pt x="39" y="69"/>
                </a:cubicBezTo>
                <a:cubicBezTo>
                  <a:pt x="58" y="66"/>
                  <a:pt x="71" y="50"/>
                  <a:pt x="69" y="31"/>
                </a:cubicBezTo>
                <a:cubicBezTo>
                  <a:pt x="66" y="13"/>
                  <a:pt x="50" y="0"/>
                  <a:pt x="31" y="2"/>
                </a:cubicBezTo>
                <a:cubicBezTo>
                  <a:pt x="13" y="4"/>
                  <a:pt x="0" y="21"/>
                  <a:pt x="2" y="39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104"/>
          <p:cNvSpPr/>
          <p:nvPr/>
        </p:nvSpPr>
        <p:spPr bwMode="auto">
          <a:xfrm>
            <a:off x="4335323" y="2240919"/>
            <a:ext cx="209583" cy="210892"/>
          </a:xfrm>
          <a:custGeom>
            <a:avLst/>
            <a:gdLst>
              <a:gd name="T0" fmla="*/ 20 w 164"/>
              <a:gd name="T1" fmla="*/ 119 h 165"/>
              <a:gd name="T2" fmla="*/ 118 w 164"/>
              <a:gd name="T3" fmla="*/ 145 h 165"/>
              <a:gd name="T4" fmla="*/ 144 w 164"/>
              <a:gd name="T5" fmla="*/ 47 h 165"/>
              <a:gd name="T6" fmla="*/ 46 w 164"/>
              <a:gd name="T7" fmla="*/ 20 h 165"/>
              <a:gd name="T8" fmla="*/ 20 w 164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165">
                <a:moveTo>
                  <a:pt x="20" y="119"/>
                </a:moveTo>
                <a:cubicBezTo>
                  <a:pt x="40" y="154"/>
                  <a:pt x="84" y="165"/>
                  <a:pt x="118" y="145"/>
                </a:cubicBezTo>
                <a:cubicBezTo>
                  <a:pt x="153" y="125"/>
                  <a:pt x="164" y="81"/>
                  <a:pt x="144" y="47"/>
                </a:cubicBezTo>
                <a:cubicBezTo>
                  <a:pt x="124" y="12"/>
                  <a:pt x="80" y="0"/>
                  <a:pt x="46" y="20"/>
                </a:cubicBezTo>
                <a:cubicBezTo>
                  <a:pt x="11" y="40"/>
                  <a:pt x="0" y="85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105"/>
          <p:cNvSpPr/>
          <p:nvPr/>
        </p:nvSpPr>
        <p:spPr bwMode="auto">
          <a:xfrm>
            <a:off x="4394268" y="2301174"/>
            <a:ext cx="91692" cy="90382"/>
          </a:xfrm>
          <a:custGeom>
            <a:avLst/>
            <a:gdLst>
              <a:gd name="T0" fmla="*/ 3 w 72"/>
              <a:gd name="T1" fmla="*/ 40 h 71"/>
              <a:gd name="T2" fmla="*/ 40 w 72"/>
              <a:gd name="T3" fmla="*/ 69 h 71"/>
              <a:gd name="T4" fmla="*/ 69 w 72"/>
              <a:gd name="T5" fmla="*/ 32 h 71"/>
              <a:gd name="T6" fmla="*/ 32 w 72"/>
              <a:gd name="T7" fmla="*/ 3 h 71"/>
              <a:gd name="T8" fmla="*/ 3 w 72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1">
                <a:moveTo>
                  <a:pt x="3" y="40"/>
                </a:moveTo>
                <a:cubicBezTo>
                  <a:pt x="5" y="58"/>
                  <a:pt x="22" y="71"/>
                  <a:pt x="40" y="69"/>
                </a:cubicBezTo>
                <a:cubicBezTo>
                  <a:pt x="58" y="67"/>
                  <a:pt x="72" y="50"/>
                  <a:pt x="69" y="32"/>
                </a:cubicBezTo>
                <a:cubicBezTo>
                  <a:pt x="67" y="13"/>
                  <a:pt x="50" y="0"/>
                  <a:pt x="32" y="3"/>
                </a:cubicBezTo>
                <a:cubicBezTo>
                  <a:pt x="14" y="5"/>
                  <a:pt x="0" y="21"/>
                  <a:pt x="3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5" name="组合 124"/>
          <p:cNvGrpSpPr/>
          <p:nvPr userDrawn="1"/>
        </p:nvGrpSpPr>
        <p:grpSpPr>
          <a:xfrm>
            <a:off x="2855466" y="1446214"/>
            <a:ext cx="349741" cy="555394"/>
            <a:chOff x="2965176" y="1447125"/>
            <a:chExt cx="349741" cy="555394"/>
          </a:xfrm>
        </p:grpSpPr>
        <p:sp>
          <p:nvSpPr>
            <p:cNvPr id="121" name="Freeform 111"/>
            <p:cNvSpPr/>
            <p:nvPr/>
          </p:nvSpPr>
          <p:spPr bwMode="auto">
            <a:xfrm>
              <a:off x="2965176" y="1447125"/>
              <a:ext cx="184695" cy="461082"/>
            </a:xfrm>
            <a:custGeom>
              <a:avLst/>
              <a:gdLst>
                <a:gd name="T0" fmla="*/ 145 w 145"/>
                <a:gd name="T1" fmla="*/ 360 h 360"/>
                <a:gd name="T2" fmla="*/ 139 w 145"/>
                <a:gd name="T3" fmla="*/ 0 h 360"/>
                <a:gd name="T4" fmla="*/ 138 w 145"/>
                <a:gd name="T5" fmla="*/ 0 h 360"/>
                <a:gd name="T6" fmla="*/ 41 w 145"/>
                <a:gd name="T7" fmla="*/ 40 h 360"/>
                <a:gd name="T8" fmla="*/ 0 w 145"/>
                <a:gd name="T9" fmla="*/ 136 h 360"/>
                <a:gd name="T10" fmla="*/ 59 w 145"/>
                <a:gd name="T11" fmla="*/ 249 h 360"/>
                <a:gd name="T12" fmla="*/ 83 w 145"/>
                <a:gd name="T13" fmla="*/ 327 h 360"/>
                <a:gd name="T14" fmla="*/ 77 w 145"/>
                <a:gd name="T15" fmla="*/ 332 h 360"/>
                <a:gd name="T16" fmla="*/ 74 w 145"/>
                <a:gd name="T17" fmla="*/ 345 h 360"/>
                <a:gd name="T18" fmla="*/ 75 w 145"/>
                <a:gd name="T19" fmla="*/ 352 h 360"/>
                <a:gd name="T20" fmla="*/ 78 w 145"/>
                <a:gd name="T21" fmla="*/ 358 h 360"/>
                <a:gd name="T22" fmla="*/ 77 w 145"/>
                <a:gd name="T23" fmla="*/ 359 h 360"/>
                <a:gd name="T24" fmla="*/ 145 w 145"/>
                <a:gd name="T2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360">
                  <a:moveTo>
                    <a:pt x="145" y="36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01" y="0"/>
                    <a:pt x="67" y="14"/>
                    <a:pt x="41" y="40"/>
                  </a:cubicBezTo>
                  <a:cubicBezTo>
                    <a:pt x="15" y="65"/>
                    <a:pt x="0" y="99"/>
                    <a:pt x="0" y="136"/>
                  </a:cubicBezTo>
                  <a:cubicBezTo>
                    <a:pt x="0" y="181"/>
                    <a:pt x="22" y="223"/>
                    <a:pt x="59" y="249"/>
                  </a:cubicBezTo>
                  <a:cubicBezTo>
                    <a:pt x="78" y="276"/>
                    <a:pt x="94" y="303"/>
                    <a:pt x="83" y="327"/>
                  </a:cubicBezTo>
                  <a:cubicBezTo>
                    <a:pt x="81" y="328"/>
                    <a:pt x="79" y="330"/>
                    <a:pt x="77" y="332"/>
                  </a:cubicBezTo>
                  <a:cubicBezTo>
                    <a:pt x="74" y="336"/>
                    <a:pt x="73" y="341"/>
                    <a:pt x="74" y="345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6" y="354"/>
                    <a:pt x="76" y="356"/>
                    <a:pt x="78" y="358"/>
                  </a:cubicBezTo>
                  <a:cubicBezTo>
                    <a:pt x="77" y="359"/>
                    <a:pt x="77" y="359"/>
                    <a:pt x="77" y="359"/>
                  </a:cubicBezTo>
                  <a:lnTo>
                    <a:pt x="145" y="360"/>
                  </a:lnTo>
                  <a:close/>
                </a:path>
              </a:pathLst>
            </a:custGeom>
            <a:solidFill>
              <a:srgbClr val="FDD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2965176" y="1447125"/>
              <a:ext cx="349741" cy="555394"/>
              <a:chOff x="2965176" y="1447125"/>
              <a:chExt cx="349741" cy="555394"/>
            </a:xfrm>
          </p:grpSpPr>
          <p:sp>
            <p:nvSpPr>
              <p:cNvPr id="101" name="Freeform 106"/>
              <p:cNvSpPr/>
              <p:nvPr/>
            </p:nvSpPr>
            <p:spPr bwMode="auto">
              <a:xfrm>
                <a:off x="3063418" y="1909517"/>
                <a:ext cx="149328" cy="24888"/>
              </a:xfrm>
              <a:custGeom>
                <a:avLst/>
                <a:gdLst>
                  <a:gd name="T0" fmla="*/ 2 w 117"/>
                  <a:gd name="T1" fmla="*/ 11 h 20"/>
                  <a:gd name="T2" fmla="*/ 4 w 117"/>
                  <a:gd name="T3" fmla="*/ 17 h 20"/>
                  <a:gd name="T4" fmla="*/ 3 w 117"/>
                  <a:gd name="T5" fmla="*/ 19 h 20"/>
                  <a:gd name="T6" fmla="*/ 113 w 117"/>
                  <a:gd name="T7" fmla="*/ 20 h 20"/>
                  <a:gd name="T8" fmla="*/ 113 w 117"/>
                  <a:gd name="T9" fmla="*/ 17 h 20"/>
                  <a:gd name="T10" fmla="*/ 115 w 117"/>
                  <a:gd name="T11" fmla="*/ 11 h 20"/>
                  <a:gd name="T12" fmla="*/ 116 w 117"/>
                  <a:gd name="T13" fmla="*/ 4 h 20"/>
                  <a:gd name="T14" fmla="*/ 117 w 117"/>
                  <a:gd name="T15" fmla="*/ 1 h 20"/>
                  <a:gd name="T16" fmla="*/ 0 w 117"/>
                  <a:gd name="T17" fmla="*/ 0 h 20"/>
                  <a:gd name="T18" fmla="*/ 0 w 117"/>
                  <a:gd name="T19" fmla="*/ 4 h 20"/>
                  <a:gd name="T20" fmla="*/ 2 w 117"/>
                  <a:gd name="T21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0">
                    <a:moveTo>
                      <a:pt x="2" y="11"/>
                    </a:moveTo>
                    <a:cubicBezTo>
                      <a:pt x="2" y="13"/>
                      <a:pt x="3" y="15"/>
                      <a:pt x="4" y="17"/>
                    </a:cubicBezTo>
                    <a:cubicBezTo>
                      <a:pt x="4" y="18"/>
                      <a:pt x="3" y="18"/>
                      <a:pt x="3" y="19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3" y="19"/>
                      <a:pt x="113" y="18"/>
                      <a:pt x="113" y="17"/>
                    </a:cubicBezTo>
                    <a:cubicBezTo>
                      <a:pt x="114" y="16"/>
                      <a:pt x="115" y="13"/>
                      <a:pt x="115" y="11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7" y="3"/>
                      <a:pt x="117" y="2"/>
                      <a:pt x="117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lnTo>
                      <a:pt x="2" y="1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07"/>
              <p:cNvSpPr/>
              <p:nvPr/>
            </p:nvSpPr>
            <p:spPr bwMode="auto">
              <a:xfrm>
                <a:off x="3067348" y="1935715"/>
                <a:ext cx="140159" cy="23578"/>
              </a:xfrm>
              <a:custGeom>
                <a:avLst/>
                <a:gdLst>
                  <a:gd name="T0" fmla="*/ 2 w 110"/>
                  <a:gd name="T1" fmla="*/ 9 h 18"/>
                  <a:gd name="T2" fmla="*/ 4 w 110"/>
                  <a:gd name="T3" fmla="*/ 15 h 18"/>
                  <a:gd name="T4" fmla="*/ 4 w 110"/>
                  <a:gd name="T5" fmla="*/ 18 h 18"/>
                  <a:gd name="T6" fmla="*/ 107 w 110"/>
                  <a:gd name="T7" fmla="*/ 18 h 18"/>
                  <a:gd name="T8" fmla="*/ 106 w 110"/>
                  <a:gd name="T9" fmla="*/ 16 h 18"/>
                  <a:gd name="T10" fmla="*/ 109 w 110"/>
                  <a:gd name="T11" fmla="*/ 10 h 18"/>
                  <a:gd name="T12" fmla="*/ 110 w 110"/>
                  <a:gd name="T13" fmla="*/ 3 h 18"/>
                  <a:gd name="T14" fmla="*/ 110 w 110"/>
                  <a:gd name="T15" fmla="*/ 1 h 18"/>
                  <a:gd name="T16" fmla="*/ 0 w 110"/>
                  <a:gd name="T17" fmla="*/ 0 h 18"/>
                  <a:gd name="T18" fmla="*/ 1 w 110"/>
                  <a:gd name="T19" fmla="*/ 2 h 18"/>
                  <a:gd name="T20" fmla="*/ 2 w 110"/>
                  <a:gd name="T2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8">
                    <a:moveTo>
                      <a:pt x="2" y="9"/>
                    </a:moveTo>
                    <a:cubicBezTo>
                      <a:pt x="2" y="11"/>
                      <a:pt x="3" y="13"/>
                      <a:pt x="4" y="15"/>
                    </a:cubicBezTo>
                    <a:cubicBezTo>
                      <a:pt x="4" y="16"/>
                      <a:pt x="4" y="17"/>
                      <a:pt x="4" y="18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7"/>
                      <a:pt x="107" y="17"/>
                      <a:pt x="106" y="16"/>
                    </a:cubicBezTo>
                    <a:cubicBezTo>
                      <a:pt x="108" y="14"/>
                      <a:pt x="108" y="12"/>
                      <a:pt x="109" y="10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2"/>
                      <a:pt x="110" y="1"/>
                      <a:pt x="11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8"/>
              <p:cNvSpPr/>
              <p:nvPr/>
            </p:nvSpPr>
            <p:spPr bwMode="auto">
              <a:xfrm>
                <a:off x="3072588" y="1960602"/>
                <a:ext cx="130989" cy="28818"/>
              </a:xfrm>
              <a:custGeom>
                <a:avLst/>
                <a:gdLst>
                  <a:gd name="T0" fmla="*/ 92 w 103"/>
                  <a:gd name="T1" fmla="*/ 23 h 23"/>
                  <a:gd name="T2" fmla="*/ 101 w 103"/>
                  <a:gd name="T3" fmla="*/ 10 h 23"/>
                  <a:gd name="T4" fmla="*/ 102 w 103"/>
                  <a:gd name="T5" fmla="*/ 3 h 23"/>
                  <a:gd name="T6" fmla="*/ 103 w 103"/>
                  <a:gd name="T7" fmla="*/ 1 h 23"/>
                  <a:gd name="T8" fmla="*/ 0 w 103"/>
                  <a:gd name="T9" fmla="*/ 0 h 23"/>
                  <a:gd name="T10" fmla="*/ 0 w 103"/>
                  <a:gd name="T11" fmla="*/ 2 h 23"/>
                  <a:gd name="T12" fmla="*/ 1 w 103"/>
                  <a:gd name="T13" fmla="*/ 9 h 23"/>
                  <a:gd name="T14" fmla="*/ 10 w 103"/>
                  <a:gd name="T15" fmla="*/ 22 h 23"/>
                  <a:gd name="T16" fmla="*/ 92 w 103"/>
                  <a:gd name="T1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23">
                    <a:moveTo>
                      <a:pt x="92" y="23"/>
                    </a:moveTo>
                    <a:cubicBezTo>
                      <a:pt x="97" y="20"/>
                      <a:pt x="100" y="16"/>
                      <a:pt x="101" y="10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2"/>
                      <a:pt x="10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5"/>
                      <a:pt x="6" y="20"/>
                      <a:pt x="10" y="22"/>
                    </a:cubicBez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9"/>
              <p:cNvSpPr/>
              <p:nvPr/>
            </p:nvSpPr>
            <p:spPr bwMode="auto">
              <a:xfrm>
                <a:off x="3092236" y="1990730"/>
                <a:ext cx="91692" cy="11789"/>
              </a:xfrm>
              <a:custGeom>
                <a:avLst/>
                <a:gdLst>
                  <a:gd name="T0" fmla="*/ 0 w 72"/>
                  <a:gd name="T1" fmla="*/ 0 h 9"/>
                  <a:gd name="T2" fmla="*/ 3 w 72"/>
                  <a:gd name="T3" fmla="*/ 0 h 9"/>
                  <a:gd name="T4" fmla="*/ 3 w 72"/>
                  <a:gd name="T5" fmla="*/ 0 h 9"/>
                  <a:gd name="T6" fmla="*/ 17 w 72"/>
                  <a:gd name="T7" fmla="*/ 9 h 9"/>
                  <a:gd name="T8" fmla="*/ 18 w 72"/>
                  <a:gd name="T9" fmla="*/ 8 h 9"/>
                  <a:gd name="T10" fmla="*/ 36 w 72"/>
                  <a:gd name="T11" fmla="*/ 8 h 9"/>
                  <a:gd name="T12" fmla="*/ 56 w 72"/>
                  <a:gd name="T13" fmla="*/ 9 h 9"/>
                  <a:gd name="T14" fmla="*/ 58 w 72"/>
                  <a:gd name="T15" fmla="*/ 9 h 9"/>
                  <a:gd name="T16" fmla="*/ 72 w 72"/>
                  <a:gd name="T17" fmla="*/ 0 h 9"/>
                  <a:gd name="T18" fmla="*/ 72 w 72"/>
                  <a:gd name="T19" fmla="*/ 0 h 9"/>
                  <a:gd name="T20" fmla="*/ 0 w 72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9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5"/>
                      <a:pt x="11" y="8"/>
                      <a:pt x="17" y="9"/>
                    </a:cubicBezTo>
                    <a:cubicBezTo>
                      <a:pt x="17" y="9"/>
                      <a:pt x="18" y="9"/>
                      <a:pt x="18" y="8"/>
                    </a:cubicBezTo>
                    <a:cubicBezTo>
                      <a:pt x="24" y="8"/>
                      <a:pt x="30" y="8"/>
                      <a:pt x="36" y="8"/>
                    </a:cubicBezTo>
                    <a:cubicBezTo>
                      <a:pt x="43" y="8"/>
                      <a:pt x="49" y="8"/>
                      <a:pt x="56" y="9"/>
                    </a:cubicBezTo>
                    <a:cubicBezTo>
                      <a:pt x="57" y="9"/>
                      <a:pt x="57" y="9"/>
                      <a:pt x="58" y="9"/>
                    </a:cubicBezTo>
                    <a:cubicBezTo>
                      <a:pt x="64" y="9"/>
                      <a:pt x="69" y="6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10"/>
              <p:cNvSpPr>
                <a:spLocks noEditPoints="1"/>
              </p:cNvSpPr>
              <p:nvPr/>
            </p:nvSpPr>
            <p:spPr bwMode="auto">
              <a:xfrm>
                <a:off x="2965176" y="1447125"/>
                <a:ext cx="349741" cy="461082"/>
              </a:xfrm>
              <a:custGeom>
                <a:avLst/>
                <a:gdLst>
                  <a:gd name="T0" fmla="*/ 234 w 274"/>
                  <a:gd name="T1" fmla="*/ 41 h 360"/>
                  <a:gd name="T2" fmla="*/ 138 w 274"/>
                  <a:gd name="T3" fmla="*/ 0 h 360"/>
                  <a:gd name="T4" fmla="*/ 41 w 274"/>
                  <a:gd name="T5" fmla="*/ 40 h 360"/>
                  <a:gd name="T6" fmla="*/ 0 w 274"/>
                  <a:gd name="T7" fmla="*/ 136 h 360"/>
                  <a:gd name="T8" fmla="*/ 59 w 274"/>
                  <a:gd name="T9" fmla="*/ 249 h 360"/>
                  <a:gd name="T10" fmla="*/ 83 w 274"/>
                  <a:gd name="T11" fmla="*/ 327 h 360"/>
                  <a:gd name="T12" fmla="*/ 77 w 274"/>
                  <a:gd name="T13" fmla="*/ 332 h 360"/>
                  <a:gd name="T14" fmla="*/ 74 w 274"/>
                  <a:gd name="T15" fmla="*/ 345 h 360"/>
                  <a:gd name="T16" fmla="*/ 75 w 274"/>
                  <a:gd name="T17" fmla="*/ 352 h 360"/>
                  <a:gd name="T18" fmla="*/ 78 w 274"/>
                  <a:gd name="T19" fmla="*/ 358 h 360"/>
                  <a:gd name="T20" fmla="*/ 77 w 274"/>
                  <a:gd name="T21" fmla="*/ 359 h 360"/>
                  <a:gd name="T22" fmla="*/ 193 w 274"/>
                  <a:gd name="T23" fmla="*/ 360 h 360"/>
                  <a:gd name="T24" fmla="*/ 193 w 274"/>
                  <a:gd name="T25" fmla="*/ 359 h 360"/>
                  <a:gd name="T26" fmla="*/ 196 w 274"/>
                  <a:gd name="T27" fmla="*/ 353 h 360"/>
                  <a:gd name="T28" fmla="*/ 197 w 274"/>
                  <a:gd name="T29" fmla="*/ 346 h 360"/>
                  <a:gd name="T30" fmla="*/ 194 w 274"/>
                  <a:gd name="T31" fmla="*/ 333 h 360"/>
                  <a:gd name="T32" fmla="*/ 185 w 274"/>
                  <a:gd name="T33" fmla="*/ 326 h 360"/>
                  <a:gd name="T34" fmla="*/ 185 w 274"/>
                  <a:gd name="T35" fmla="*/ 325 h 360"/>
                  <a:gd name="T36" fmla="*/ 185 w 274"/>
                  <a:gd name="T37" fmla="*/ 325 h 360"/>
                  <a:gd name="T38" fmla="*/ 185 w 274"/>
                  <a:gd name="T39" fmla="*/ 324 h 360"/>
                  <a:gd name="T40" fmla="*/ 214 w 274"/>
                  <a:gd name="T41" fmla="*/ 250 h 360"/>
                  <a:gd name="T42" fmla="*/ 273 w 274"/>
                  <a:gd name="T43" fmla="*/ 138 h 360"/>
                  <a:gd name="T44" fmla="*/ 234 w 274"/>
                  <a:gd name="T45" fmla="*/ 41 h 360"/>
                  <a:gd name="T46" fmla="*/ 259 w 274"/>
                  <a:gd name="T47" fmla="*/ 158 h 360"/>
                  <a:gd name="T48" fmla="*/ 254 w 274"/>
                  <a:gd name="T49" fmla="*/ 179 h 360"/>
                  <a:gd name="T50" fmla="*/ 259 w 274"/>
                  <a:gd name="T51" fmla="*/ 15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4" h="360">
                    <a:moveTo>
                      <a:pt x="234" y="41"/>
                    </a:moveTo>
                    <a:cubicBezTo>
                      <a:pt x="208" y="15"/>
                      <a:pt x="174" y="0"/>
                      <a:pt x="138" y="0"/>
                    </a:cubicBezTo>
                    <a:cubicBezTo>
                      <a:pt x="101" y="0"/>
                      <a:pt x="67" y="14"/>
                      <a:pt x="41" y="40"/>
                    </a:cubicBezTo>
                    <a:cubicBezTo>
                      <a:pt x="15" y="65"/>
                      <a:pt x="0" y="99"/>
                      <a:pt x="0" y="136"/>
                    </a:cubicBezTo>
                    <a:cubicBezTo>
                      <a:pt x="0" y="181"/>
                      <a:pt x="22" y="223"/>
                      <a:pt x="59" y="249"/>
                    </a:cubicBezTo>
                    <a:cubicBezTo>
                      <a:pt x="78" y="276"/>
                      <a:pt x="94" y="303"/>
                      <a:pt x="83" y="327"/>
                    </a:cubicBezTo>
                    <a:cubicBezTo>
                      <a:pt x="81" y="328"/>
                      <a:pt x="79" y="330"/>
                      <a:pt x="77" y="332"/>
                    </a:cubicBezTo>
                    <a:cubicBezTo>
                      <a:pt x="74" y="336"/>
                      <a:pt x="73" y="341"/>
                      <a:pt x="74" y="345"/>
                    </a:cubicBezTo>
                    <a:cubicBezTo>
                      <a:pt x="75" y="352"/>
                      <a:pt x="75" y="352"/>
                      <a:pt x="75" y="352"/>
                    </a:cubicBezTo>
                    <a:cubicBezTo>
                      <a:pt x="76" y="354"/>
                      <a:pt x="76" y="356"/>
                      <a:pt x="78" y="358"/>
                    </a:cubicBezTo>
                    <a:cubicBezTo>
                      <a:pt x="77" y="359"/>
                      <a:pt x="77" y="359"/>
                      <a:pt x="77" y="359"/>
                    </a:cubicBezTo>
                    <a:cubicBezTo>
                      <a:pt x="193" y="360"/>
                      <a:pt x="193" y="360"/>
                      <a:pt x="193" y="360"/>
                    </a:cubicBezTo>
                    <a:cubicBezTo>
                      <a:pt x="193" y="360"/>
                      <a:pt x="193" y="359"/>
                      <a:pt x="193" y="359"/>
                    </a:cubicBezTo>
                    <a:cubicBezTo>
                      <a:pt x="194" y="357"/>
                      <a:pt x="195" y="355"/>
                      <a:pt x="196" y="353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8" y="341"/>
                      <a:pt x="197" y="337"/>
                      <a:pt x="194" y="333"/>
                    </a:cubicBezTo>
                    <a:cubicBezTo>
                      <a:pt x="192" y="330"/>
                      <a:pt x="189" y="327"/>
                      <a:pt x="185" y="326"/>
                    </a:cubicBezTo>
                    <a:cubicBezTo>
                      <a:pt x="185" y="326"/>
                      <a:pt x="185" y="326"/>
                      <a:pt x="185" y="325"/>
                    </a:cubicBezTo>
                    <a:cubicBezTo>
                      <a:pt x="185" y="325"/>
                      <a:pt x="185" y="325"/>
                      <a:pt x="185" y="325"/>
                    </a:cubicBezTo>
                    <a:cubicBezTo>
                      <a:pt x="185" y="325"/>
                      <a:pt x="185" y="325"/>
                      <a:pt x="185" y="324"/>
                    </a:cubicBezTo>
                    <a:cubicBezTo>
                      <a:pt x="177" y="301"/>
                      <a:pt x="196" y="274"/>
                      <a:pt x="214" y="250"/>
                    </a:cubicBezTo>
                    <a:cubicBezTo>
                      <a:pt x="251" y="224"/>
                      <a:pt x="273" y="183"/>
                      <a:pt x="273" y="138"/>
                    </a:cubicBezTo>
                    <a:cubicBezTo>
                      <a:pt x="274" y="101"/>
                      <a:pt x="260" y="67"/>
                      <a:pt x="234" y="41"/>
                    </a:cubicBezTo>
                    <a:close/>
                    <a:moveTo>
                      <a:pt x="259" y="158"/>
                    </a:moveTo>
                    <a:cubicBezTo>
                      <a:pt x="258" y="166"/>
                      <a:pt x="256" y="173"/>
                      <a:pt x="254" y="179"/>
                    </a:cubicBezTo>
                    <a:lnTo>
                      <a:pt x="259" y="158"/>
                    </a:lnTo>
                    <a:close/>
                  </a:path>
                </a:pathLst>
              </a:custGeom>
              <a:solidFill>
                <a:srgbClr val="F3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12"/>
              <p:cNvSpPr/>
              <p:nvPr/>
            </p:nvSpPr>
            <p:spPr bwMode="auto">
              <a:xfrm>
                <a:off x="3022812" y="1499521"/>
                <a:ext cx="95622" cy="96932"/>
              </a:xfrm>
              <a:custGeom>
                <a:avLst/>
                <a:gdLst>
                  <a:gd name="T0" fmla="*/ 75 w 75"/>
                  <a:gd name="T1" fmla="*/ 37 h 75"/>
                  <a:gd name="T2" fmla="*/ 38 w 75"/>
                  <a:gd name="T3" fmla="*/ 75 h 75"/>
                  <a:gd name="T4" fmla="*/ 0 w 75"/>
                  <a:gd name="T5" fmla="*/ 38 h 75"/>
                  <a:gd name="T6" fmla="*/ 37 w 75"/>
                  <a:gd name="T7" fmla="*/ 0 h 75"/>
                  <a:gd name="T8" fmla="*/ 75 w 75"/>
                  <a:gd name="T9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5">
                    <a:moveTo>
                      <a:pt x="75" y="37"/>
                    </a:moveTo>
                    <a:cubicBezTo>
                      <a:pt x="75" y="58"/>
                      <a:pt x="59" y="75"/>
                      <a:pt x="38" y="75"/>
                    </a:cubicBezTo>
                    <a:cubicBezTo>
                      <a:pt x="18" y="75"/>
                      <a:pt x="1" y="59"/>
                      <a:pt x="0" y="38"/>
                    </a:cubicBezTo>
                    <a:cubicBezTo>
                      <a:pt x="0" y="18"/>
                      <a:pt x="16" y="1"/>
                      <a:pt x="37" y="0"/>
                    </a:cubicBezTo>
                    <a:cubicBezTo>
                      <a:pt x="58" y="0"/>
                      <a:pt x="75" y="16"/>
                      <a:pt x="75" y="37"/>
                    </a:cubicBezTo>
                    <a:close/>
                  </a:path>
                </a:pathLst>
              </a:custGeom>
              <a:solidFill>
                <a:srgbClr val="FEE4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6" name="组合 125"/>
          <p:cNvGrpSpPr/>
          <p:nvPr userDrawn="1"/>
        </p:nvGrpSpPr>
        <p:grpSpPr>
          <a:xfrm>
            <a:off x="3947073" y="1282607"/>
            <a:ext cx="713891" cy="632677"/>
            <a:chOff x="3979032" y="1309587"/>
            <a:chExt cx="713891" cy="632677"/>
          </a:xfrm>
        </p:grpSpPr>
        <p:sp>
          <p:nvSpPr>
            <p:cNvPr id="127" name="Freeform 82"/>
            <p:cNvSpPr/>
            <p:nvPr/>
          </p:nvSpPr>
          <p:spPr bwMode="auto">
            <a:xfrm>
              <a:off x="3979032" y="1309587"/>
              <a:ext cx="713891" cy="632677"/>
            </a:xfrm>
            <a:custGeom>
              <a:avLst/>
              <a:gdLst>
                <a:gd name="T0" fmla="*/ 1 w 559"/>
                <a:gd name="T1" fmla="*/ 233 h 495"/>
                <a:gd name="T2" fmla="*/ 278 w 559"/>
                <a:gd name="T3" fmla="*/ 1 h 495"/>
                <a:gd name="T4" fmla="*/ 558 w 559"/>
                <a:gd name="T5" fmla="*/ 229 h 495"/>
                <a:gd name="T6" fmla="*/ 281 w 559"/>
                <a:gd name="T7" fmla="*/ 461 h 495"/>
                <a:gd name="T8" fmla="*/ 182 w 559"/>
                <a:gd name="T9" fmla="*/ 447 h 495"/>
                <a:gd name="T10" fmla="*/ 78 w 559"/>
                <a:gd name="T11" fmla="*/ 495 h 495"/>
                <a:gd name="T12" fmla="*/ 93 w 559"/>
                <a:gd name="T13" fmla="*/ 403 h 495"/>
                <a:gd name="T14" fmla="*/ 1 w 559"/>
                <a:gd name="T15" fmla="*/ 233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" h="495">
                  <a:moveTo>
                    <a:pt x="1" y="233"/>
                  </a:moveTo>
                  <a:cubicBezTo>
                    <a:pt x="0" y="106"/>
                    <a:pt x="124" y="3"/>
                    <a:pt x="278" y="1"/>
                  </a:cubicBezTo>
                  <a:cubicBezTo>
                    <a:pt x="432" y="0"/>
                    <a:pt x="557" y="102"/>
                    <a:pt x="558" y="229"/>
                  </a:cubicBezTo>
                  <a:cubicBezTo>
                    <a:pt x="559" y="356"/>
                    <a:pt x="435" y="460"/>
                    <a:pt x="281" y="461"/>
                  </a:cubicBezTo>
                  <a:cubicBezTo>
                    <a:pt x="246" y="462"/>
                    <a:pt x="213" y="456"/>
                    <a:pt x="182" y="447"/>
                  </a:cubicBezTo>
                  <a:cubicBezTo>
                    <a:pt x="78" y="495"/>
                    <a:pt x="78" y="495"/>
                    <a:pt x="78" y="495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36" y="361"/>
                    <a:pt x="1" y="301"/>
                    <a:pt x="1" y="233"/>
                  </a:cubicBezTo>
                  <a:close/>
                </a:path>
              </a:pathLst>
            </a:custGeom>
            <a:solidFill>
              <a:srgbClr val="DAE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83"/>
            <p:cNvSpPr>
              <a:spLocks noChangeArrowheads="1"/>
            </p:cNvSpPr>
            <p:nvPr/>
          </p:nvSpPr>
          <p:spPr bwMode="auto">
            <a:xfrm>
              <a:off x="4265898" y="1460224"/>
              <a:ext cx="140159" cy="1401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84"/>
            <p:cNvSpPr/>
            <p:nvPr/>
          </p:nvSpPr>
          <p:spPr bwMode="auto">
            <a:xfrm>
              <a:off x="4237081" y="1600383"/>
              <a:ext cx="197794" cy="155877"/>
            </a:xfrm>
            <a:custGeom>
              <a:avLst/>
              <a:gdLst>
                <a:gd name="T0" fmla="*/ 155 w 155"/>
                <a:gd name="T1" fmla="*/ 122 h 122"/>
                <a:gd name="T2" fmla="*/ 77 w 155"/>
                <a:gd name="T3" fmla="*/ 0 h 122"/>
                <a:gd name="T4" fmla="*/ 0 w 155"/>
                <a:gd name="T5" fmla="*/ 122 h 122"/>
                <a:gd name="T6" fmla="*/ 155 w 155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22">
                  <a:moveTo>
                    <a:pt x="155" y="122"/>
                  </a:moveTo>
                  <a:cubicBezTo>
                    <a:pt x="150" y="53"/>
                    <a:pt x="117" y="0"/>
                    <a:pt x="77" y="0"/>
                  </a:cubicBezTo>
                  <a:cubicBezTo>
                    <a:pt x="38" y="0"/>
                    <a:pt x="5" y="53"/>
                    <a:pt x="0" y="122"/>
                  </a:cubicBezTo>
                  <a:lnTo>
                    <a:pt x="155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85"/>
            <p:cNvSpPr/>
            <p:nvPr/>
          </p:nvSpPr>
          <p:spPr bwMode="auto">
            <a:xfrm>
              <a:off x="4259349" y="1492972"/>
              <a:ext cx="68114" cy="43226"/>
            </a:xfrm>
            <a:custGeom>
              <a:avLst/>
              <a:gdLst>
                <a:gd name="T0" fmla="*/ 53 w 53"/>
                <a:gd name="T1" fmla="*/ 28 h 34"/>
                <a:gd name="T2" fmla="*/ 43 w 53"/>
                <a:gd name="T3" fmla="*/ 34 h 34"/>
                <a:gd name="T4" fmla="*/ 10 w 53"/>
                <a:gd name="T5" fmla="*/ 34 h 34"/>
                <a:gd name="T6" fmla="*/ 0 w 53"/>
                <a:gd name="T7" fmla="*/ 28 h 34"/>
                <a:gd name="T8" fmla="*/ 0 w 53"/>
                <a:gd name="T9" fmla="*/ 6 h 34"/>
                <a:gd name="T10" fmla="*/ 10 w 53"/>
                <a:gd name="T11" fmla="*/ 0 h 34"/>
                <a:gd name="T12" fmla="*/ 43 w 53"/>
                <a:gd name="T13" fmla="*/ 0 h 34"/>
                <a:gd name="T14" fmla="*/ 53 w 53"/>
                <a:gd name="T15" fmla="*/ 6 h 34"/>
                <a:gd name="T16" fmla="*/ 53 w 53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4">
                  <a:moveTo>
                    <a:pt x="53" y="28"/>
                  </a:moveTo>
                  <a:cubicBezTo>
                    <a:pt x="53" y="31"/>
                    <a:pt x="49" y="34"/>
                    <a:pt x="43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34"/>
                    <a:pt x="0" y="31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5" y="0"/>
                    <a:pt x="1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53" y="2"/>
                    <a:pt x="53" y="6"/>
                  </a:cubicBezTo>
                  <a:lnTo>
                    <a:pt x="5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86"/>
            <p:cNvSpPr/>
            <p:nvPr/>
          </p:nvSpPr>
          <p:spPr bwMode="auto">
            <a:xfrm>
              <a:off x="4345802" y="1492972"/>
              <a:ext cx="68114" cy="43226"/>
            </a:xfrm>
            <a:custGeom>
              <a:avLst/>
              <a:gdLst>
                <a:gd name="T0" fmla="*/ 53 w 53"/>
                <a:gd name="T1" fmla="*/ 28 h 34"/>
                <a:gd name="T2" fmla="*/ 43 w 53"/>
                <a:gd name="T3" fmla="*/ 34 h 34"/>
                <a:gd name="T4" fmla="*/ 10 w 53"/>
                <a:gd name="T5" fmla="*/ 34 h 34"/>
                <a:gd name="T6" fmla="*/ 0 w 53"/>
                <a:gd name="T7" fmla="*/ 28 h 34"/>
                <a:gd name="T8" fmla="*/ 0 w 53"/>
                <a:gd name="T9" fmla="*/ 6 h 34"/>
                <a:gd name="T10" fmla="*/ 10 w 53"/>
                <a:gd name="T11" fmla="*/ 0 h 34"/>
                <a:gd name="T12" fmla="*/ 43 w 53"/>
                <a:gd name="T13" fmla="*/ 0 h 34"/>
                <a:gd name="T14" fmla="*/ 53 w 53"/>
                <a:gd name="T15" fmla="*/ 6 h 34"/>
                <a:gd name="T16" fmla="*/ 53 w 53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4">
                  <a:moveTo>
                    <a:pt x="53" y="28"/>
                  </a:moveTo>
                  <a:cubicBezTo>
                    <a:pt x="53" y="31"/>
                    <a:pt x="49" y="34"/>
                    <a:pt x="43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34"/>
                    <a:pt x="0" y="31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5" y="0"/>
                    <a:pt x="1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53" y="2"/>
                    <a:pt x="53" y="6"/>
                  </a:cubicBezTo>
                  <a:lnTo>
                    <a:pt x="5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87"/>
            <p:cNvSpPr/>
            <p:nvPr/>
          </p:nvSpPr>
          <p:spPr bwMode="auto">
            <a:xfrm>
              <a:off x="4267209" y="1496901"/>
              <a:ext cx="52396" cy="34057"/>
            </a:xfrm>
            <a:custGeom>
              <a:avLst/>
              <a:gdLst>
                <a:gd name="T0" fmla="*/ 41 w 41"/>
                <a:gd name="T1" fmla="*/ 22 h 27"/>
                <a:gd name="T2" fmla="*/ 34 w 41"/>
                <a:gd name="T3" fmla="*/ 27 h 27"/>
                <a:gd name="T4" fmla="*/ 8 w 41"/>
                <a:gd name="T5" fmla="*/ 27 h 27"/>
                <a:gd name="T6" fmla="*/ 0 w 41"/>
                <a:gd name="T7" fmla="*/ 22 h 27"/>
                <a:gd name="T8" fmla="*/ 0 w 41"/>
                <a:gd name="T9" fmla="*/ 5 h 27"/>
                <a:gd name="T10" fmla="*/ 8 w 41"/>
                <a:gd name="T11" fmla="*/ 0 h 27"/>
                <a:gd name="T12" fmla="*/ 34 w 41"/>
                <a:gd name="T13" fmla="*/ 0 h 27"/>
                <a:gd name="T14" fmla="*/ 41 w 41"/>
                <a:gd name="T15" fmla="*/ 5 h 27"/>
                <a:gd name="T16" fmla="*/ 41 w 41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7">
                  <a:moveTo>
                    <a:pt x="41" y="22"/>
                  </a:moveTo>
                  <a:cubicBezTo>
                    <a:pt x="41" y="25"/>
                    <a:pt x="38" y="27"/>
                    <a:pt x="34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4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5"/>
                  </a:cubicBezTo>
                  <a:lnTo>
                    <a:pt x="41" y="2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88"/>
            <p:cNvSpPr/>
            <p:nvPr/>
          </p:nvSpPr>
          <p:spPr bwMode="auto">
            <a:xfrm>
              <a:off x="4353661" y="1496901"/>
              <a:ext cx="52396" cy="34057"/>
            </a:xfrm>
            <a:custGeom>
              <a:avLst/>
              <a:gdLst>
                <a:gd name="T0" fmla="*/ 41 w 41"/>
                <a:gd name="T1" fmla="*/ 22 h 27"/>
                <a:gd name="T2" fmla="*/ 34 w 41"/>
                <a:gd name="T3" fmla="*/ 27 h 27"/>
                <a:gd name="T4" fmla="*/ 8 w 41"/>
                <a:gd name="T5" fmla="*/ 27 h 27"/>
                <a:gd name="T6" fmla="*/ 0 w 41"/>
                <a:gd name="T7" fmla="*/ 22 h 27"/>
                <a:gd name="T8" fmla="*/ 0 w 41"/>
                <a:gd name="T9" fmla="*/ 5 h 27"/>
                <a:gd name="T10" fmla="*/ 8 w 41"/>
                <a:gd name="T11" fmla="*/ 0 h 27"/>
                <a:gd name="T12" fmla="*/ 34 w 41"/>
                <a:gd name="T13" fmla="*/ 0 h 27"/>
                <a:gd name="T14" fmla="*/ 41 w 41"/>
                <a:gd name="T15" fmla="*/ 5 h 27"/>
                <a:gd name="T16" fmla="*/ 41 w 41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7">
                  <a:moveTo>
                    <a:pt x="41" y="22"/>
                  </a:moveTo>
                  <a:cubicBezTo>
                    <a:pt x="41" y="25"/>
                    <a:pt x="38" y="27"/>
                    <a:pt x="34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5"/>
                  </a:cubicBezTo>
                  <a:lnTo>
                    <a:pt x="41" y="2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89"/>
            <p:cNvSpPr/>
            <p:nvPr/>
          </p:nvSpPr>
          <p:spPr bwMode="auto">
            <a:xfrm>
              <a:off x="4323534" y="1506071"/>
              <a:ext cx="28818" cy="5240"/>
            </a:xfrm>
            <a:custGeom>
              <a:avLst/>
              <a:gdLst>
                <a:gd name="T0" fmla="*/ 22 w 22"/>
                <a:gd name="T1" fmla="*/ 2 h 4"/>
                <a:gd name="T2" fmla="*/ 19 w 22"/>
                <a:gd name="T3" fmla="*/ 4 h 4"/>
                <a:gd name="T4" fmla="*/ 3 w 22"/>
                <a:gd name="T5" fmla="*/ 4 h 4"/>
                <a:gd name="T6" fmla="*/ 0 w 22"/>
                <a:gd name="T7" fmla="*/ 2 h 4"/>
                <a:gd name="T8" fmla="*/ 0 w 22"/>
                <a:gd name="T9" fmla="*/ 2 h 4"/>
                <a:gd name="T10" fmla="*/ 3 w 22"/>
                <a:gd name="T11" fmla="*/ 0 h 4"/>
                <a:gd name="T12" fmla="*/ 19 w 22"/>
                <a:gd name="T13" fmla="*/ 0 h 4"/>
                <a:gd name="T14" fmla="*/ 22 w 22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22" y="3"/>
                    <a:pt x="21" y="4"/>
                    <a:pt x="19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2" y="1"/>
                    <a:pt x="2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1704"/>
            <a:ext cx="10735800" cy="77787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128990" y="228498"/>
            <a:ext cx="627797" cy="6447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-279269" y="0"/>
            <a:ext cx="12471269" cy="6858000"/>
            <a:chOff x="-279269" y="0"/>
            <a:chExt cx="12471269" cy="6858000"/>
          </a:xfrm>
        </p:grpSpPr>
        <p:sp>
          <p:nvSpPr>
            <p:cNvPr id="7" name="直角三角形 6"/>
            <p:cNvSpPr/>
            <p:nvPr userDrawn="1"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rgbClr val="66C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 userDrawn="1"/>
          </p:nvGrpSpPr>
          <p:grpSpPr>
            <a:xfrm>
              <a:off x="-279269" y="1077584"/>
              <a:ext cx="5095109" cy="5780416"/>
              <a:chOff x="-279269" y="1077584"/>
              <a:chExt cx="5095109" cy="578041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-279269" y="1077584"/>
                <a:ext cx="5095109" cy="5780416"/>
                <a:chOff x="-279269" y="1077584"/>
                <a:chExt cx="5095109" cy="5780416"/>
              </a:xfrm>
            </p:grpSpPr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2" cstate="screen"/>
                <a:stretch>
                  <a:fillRect/>
                </a:stretch>
              </p:blipFill>
              <p:spPr>
                <a:xfrm>
                  <a:off x="-279269" y="1077584"/>
                  <a:ext cx="5095109" cy="5780416"/>
                </a:xfrm>
                <a:prstGeom prst="rect">
                  <a:avLst/>
                </a:prstGeom>
              </p:spPr>
            </p:pic>
            <p:grpSp>
              <p:nvGrpSpPr>
                <p:cNvPr id="14" name="组合 13"/>
                <p:cNvGrpSpPr/>
                <p:nvPr/>
              </p:nvGrpSpPr>
              <p:grpSpPr>
                <a:xfrm>
                  <a:off x="1925244" y="2134724"/>
                  <a:ext cx="1874596" cy="3290716"/>
                  <a:chOff x="1559484" y="2144884"/>
                  <a:chExt cx="4495876" cy="2803036"/>
                </a:xfrm>
              </p:grpSpPr>
              <p:sp>
                <p:nvSpPr>
                  <p:cNvPr id="15" name="直角三角形 14"/>
                  <p:cNvSpPr/>
                  <p:nvPr/>
                </p:nvSpPr>
                <p:spPr>
                  <a:xfrm>
                    <a:off x="1559484" y="2144884"/>
                    <a:ext cx="4495876" cy="2803036"/>
                  </a:xfrm>
                  <a:prstGeom prst="rtTriangle">
                    <a:avLst/>
                  </a:prstGeom>
                  <a:solidFill>
                    <a:srgbClr val="12A89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直角三角形 15"/>
                  <p:cNvSpPr/>
                  <p:nvPr/>
                </p:nvSpPr>
                <p:spPr>
                  <a:xfrm flipH="1" flipV="1">
                    <a:off x="1559484" y="2144884"/>
                    <a:ext cx="4495876" cy="2803036"/>
                  </a:xfrm>
                  <a:prstGeom prst="rtTriangle">
                    <a:avLst/>
                  </a:prstGeom>
                  <a:solidFill>
                    <a:srgbClr val="66C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2425681" y="3377931"/>
                <a:ext cx="815359" cy="815359"/>
                <a:chOff x="2425681" y="3377931"/>
                <a:chExt cx="815359" cy="815359"/>
              </a:xfrm>
            </p:grpSpPr>
            <p:sp>
              <p:nvSpPr>
                <p:cNvPr id="11" name="Freeform 504"/>
                <p:cNvSpPr>
                  <a:spLocks noEditPoints="1"/>
                </p:cNvSpPr>
                <p:nvPr/>
              </p:nvSpPr>
              <p:spPr bwMode="auto">
                <a:xfrm>
                  <a:off x="2651760" y="3591717"/>
                  <a:ext cx="355600" cy="402804"/>
                </a:xfrm>
                <a:custGeom>
                  <a:avLst/>
                  <a:gdLst>
                    <a:gd name="T0" fmla="*/ 25 w 255"/>
                    <a:gd name="T1" fmla="*/ 19 h 288"/>
                    <a:gd name="T2" fmla="*/ 0 w 255"/>
                    <a:gd name="T3" fmla="*/ 35 h 288"/>
                    <a:gd name="T4" fmla="*/ 25 w 255"/>
                    <a:gd name="T5" fmla="*/ 51 h 288"/>
                    <a:gd name="T6" fmla="*/ 15 w 255"/>
                    <a:gd name="T7" fmla="*/ 62 h 288"/>
                    <a:gd name="T8" fmla="*/ 15 w 255"/>
                    <a:gd name="T9" fmla="*/ 95 h 288"/>
                    <a:gd name="T10" fmla="*/ 25 w 255"/>
                    <a:gd name="T11" fmla="*/ 106 h 288"/>
                    <a:gd name="T12" fmla="*/ 0 w 255"/>
                    <a:gd name="T13" fmla="*/ 122 h 288"/>
                    <a:gd name="T14" fmla="*/ 25 w 255"/>
                    <a:gd name="T15" fmla="*/ 139 h 288"/>
                    <a:gd name="T16" fmla="*/ 25 w 255"/>
                    <a:gd name="T17" fmla="*/ 146 h 288"/>
                    <a:gd name="T18" fmla="*/ 15 w 255"/>
                    <a:gd name="T19" fmla="*/ 150 h 288"/>
                    <a:gd name="T20" fmla="*/ 15 w 255"/>
                    <a:gd name="T21" fmla="*/ 182 h 288"/>
                    <a:gd name="T22" fmla="*/ 25 w 255"/>
                    <a:gd name="T23" fmla="*/ 193 h 288"/>
                    <a:gd name="T24" fmla="*/ 0 w 255"/>
                    <a:gd name="T25" fmla="*/ 210 h 288"/>
                    <a:gd name="T26" fmla="*/ 25 w 255"/>
                    <a:gd name="T27" fmla="*/ 226 h 288"/>
                    <a:gd name="T28" fmla="*/ 15 w 255"/>
                    <a:gd name="T29" fmla="*/ 237 h 288"/>
                    <a:gd name="T30" fmla="*/ 15 w 255"/>
                    <a:gd name="T31" fmla="*/ 270 h 288"/>
                    <a:gd name="T32" fmla="*/ 25 w 255"/>
                    <a:gd name="T33" fmla="*/ 288 h 288"/>
                    <a:gd name="T34" fmla="*/ 255 w 255"/>
                    <a:gd name="T35" fmla="*/ 146 h 288"/>
                    <a:gd name="T36" fmla="*/ 255 w 255"/>
                    <a:gd name="T37" fmla="*/ 0 h 288"/>
                    <a:gd name="T38" fmla="*/ 41 w 255"/>
                    <a:gd name="T39" fmla="*/ 261 h 288"/>
                    <a:gd name="T40" fmla="*/ 9 w 255"/>
                    <a:gd name="T41" fmla="*/ 253 h 288"/>
                    <a:gd name="T42" fmla="*/ 41 w 255"/>
                    <a:gd name="T43" fmla="*/ 246 h 288"/>
                    <a:gd name="T44" fmla="*/ 41 w 255"/>
                    <a:gd name="T45" fmla="*/ 261 h 288"/>
                    <a:gd name="T46" fmla="*/ 15 w 255"/>
                    <a:gd name="T47" fmla="*/ 217 h 288"/>
                    <a:gd name="T48" fmla="*/ 15 w 255"/>
                    <a:gd name="T49" fmla="*/ 202 h 288"/>
                    <a:gd name="T50" fmla="*/ 48 w 255"/>
                    <a:gd name="T51" fmla="*/ 210 h 288"/>
                    <a:gd name="T52" fmla="*/ 41 w 255"/>
                    <a:gd name="T53" fmla="*/ 174 h 288"/>
                    <a:gd name="T54" fmla="*/ 9 w 255"/>
                    <a:gd name="T55" fmla="*/ 166 h 288"/>
                    <a:gd name="T56" fmla="*/ 41 w 255"/>
                    <a:gd name="T57" fmla="*/ 159 h 288"/>
                    <a:gd name="T58" fmla="*/ 41 w 255"/>
                    <a:gd name="T59" fmla="*/ 174 h 288"/>
                    <a:gd name="T60" fmla="*/ 15 w 255"/>
                    <a:gd name="T61" fmla="*/ 130 h 288"/>
                    <a:gd name="T62" fmla="*/ 15 w 255"/>
                    <a:gd name="T63" fmla="*/ 115 h 288"/>
                    <a:gd name="T64" fmla="*/ 48 w 255"/>
                    <a:gd name="T65" fmla="*/ 122 h 288"/>
                    <a:gd name="T66" fmla="*/ 41 w 255"/>
                    <a:gd name="T67" fmla="*/ 86 h 288"/>
                    <a:gd name="T68" fmla="*/ 9 w 255"/>
                    <a:gd name="T69" fmla="*/ 79 h 288"/>
                    <a:gd name="T70" fmla="*/ 41 w 255"/>
                    <a:gd name="T71" fmla="*/ 71 h 288"/>
                    <a:gd name="T72" fmla="*/ 41 w 255"/>
                    <a:gd name="T73" fmla="*/ 86 h 288"/>
                    <a:gd name="T74" fmla="*/ 15 w 255"/>
                    <a:gd name="T75" fmla="*/ 43 h 288"/>
                    <a:gd name="T76" fmla="*/ 15 w 255"/>
                    <a:gd name="T77" fmla="*/ 28 h 288"/>
                    <a:gd name="T78" fmla="*/ 48 w 255"/>
                    <a:gd name="T79" fmla="*/ 35 h 288"/>
                    <a:gd name="T80" fmla="*/ 214 w 255"/>
                    <a:gd name="T81" fmla="*/ 205 h 288"/>
                    <a:gd name="T82" fmla="*/ 76 w 255"/>
                    <a:gd name="T83" fmla="*/ 191 h 288"/>
                    <a:gd name="T84" fmla="*/ 132 w 255"/>
                    <a:gd name="T85" fmla="*/ 159 h 288"/>
                    <a:gd name="T86" fmla="*/ 118 w 255"/>
                    <a:gd name="T87" fmla="*/ 120 h 288"/>
                    <a:gd name="T88" fmla="*/ 145 w 255"/>
                    <a:gd name="T89" fmla="*/ 85 h 288"/>
                    <a:gd name="T90" fmla="*/ 171 w 255"/>
                    <a:gd name="T91" fmla="*/ 120 h 288"/>
                    <a:gd name="T92" fmla="*/ 157 w 255"/>
                    <a:gd name="T93" fmla="*/ 159 h 288"/>
                    <a:gd name="T94" fmla="*/ 214 w 255"/>
                    <a:gd name="T95" fmla="*/ 191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55" h="288">
                      <a:moveTo>
                        <a:pt x="25" y="0"/>
                      </a:move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6" y="19"/>
                        <a:pt x="0" y="25"/>
                        <a:pt x="0" y="35"/>
                      </a:cubicBezTo>
                      <a:cubicBezTo>
                        <a:pt x="0" y="45"/>
                        <a:pt x="6" y="51"/>
                        <a:pt x="15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25" y="62"/>
                        <a:pt x="25" y="62"/>
                        <a:pt x="25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6" y="62"/>
                        <a:pt x="0" y="68"/>
                        <a:pt x="0" y="79"/>
                      </a:cubicBezTo>
                      <a:cubicBezTo>
                        <a:pt x="0" y="89"/>
                        <a:pt x="6" y="95"/>
                        <a:pt x="15" y="95"/>
                      </a:cubicBezTo>
                      <a:cubicBezTo>
                        <a:pt x="25" y="95"/>
                        <a:pt x="25" y="95"/>
                        <a:pt x="25" y="95"/>
                      </a:cubicBezTo>
                      <a:cubicBezTo>
                        <a:pt x="25" y="106"/>
                        <a:pt x="25" y="106"/>
                        <a:pt x="25" y="106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6" y="106"/>
                        <a:pt x="0" y="112"/>
                        <a:pt x="0" y="122"/>
                      </a:cubicBezTo>
                      <a:cubicBezTo>
                        <a:pt x="0" y="132"/>
                        <a:pt x="6" y="139"/>
                        <a:pt x="15" y="139"/>
                      </a:cubicBezTo>
                      <a:cubicBezTo>
                        <a:pt x="25" y="139"/>
                        <a:pt x="25" y="139"/>
                        <a:pt x="25" y="139"/>
                      </a:cubicBezTo>
                      <a:cubicBezTo>
                        <a:pt x="25" y="142"/>
                        <a:pt x="25" y="142"/>
                        <a:pt x="25" y="142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50"/>
                        <a:pt x="25" y="150"/>
                        <a:pt x="25" y="150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6" y="150"/>
                        <a:pt x="0" y="156"/>
                        <a:pt x="0" y="166"/>
                      </a:cubicBezTo>
                      <a:cubicBezTo>
                        <a:pt x="0" y="176"/>
                        <a:pt x="6" y="182"/>
                        <a:pt x="15" y="182"/>
                      </a:cubicBezTo>
                      <a:cubicBezTo>
                        <a:pt x="25" y="182"/>
                        <a:pt x="25" y="182"/>
                        <a:pt x="25" y="182"/>
                      </a:cubicBezTo>
                      <a:cubicBezTo>
                        <a:pt x="25" y="193"/>
                        <a:pt x="25" y="193"/>
                        <a:pt x="25" y="193"/>
                      </a:cubicBezTo>
                      <a:cubicBezTo>
                        <a:pt x="15" y="193"/>
                        <a:pt x="15" y="193"/>
                        <a:pt x="15" y="193"/>
                      </a:cubicBezTo>
                      <a:cubicBezTo>
                        <a:pt x="6" y="193"/>
                        <a:pt x="0" y="199"/>
                        <a:pt x="0" y="210"/>
                      </a:cubicBezTo>
                      <a:cubicBezTo>
                        <a:pt x="0" y="220"/>
                        <a:pt x="6" y="226"/>
                        <a:pt x="15" y="226"/>
                      </a:cubicBezTo>
                      <a:cubicBezTo>
                        <a:pt x="25" y="226"/>
                        <a:pt x="25" y="226"/>
                        <a:pt x="25" y="226"/>
                      </a:cubicBezTo>
                      <a:cubicBezTo>
                        <a:pt x="25" y="237"/>
                        <a:pt x="25" y="237"/>
                        <a:pt x="25" y="237"/>
                      </a:cubicBezTo>
                      <a:cubicBezTo>
                        <a:pt x="15" y="237"/>
                        <a:pt x="15" y="237"/>
                        <a:pt x="15" y="237"/>
                      </a:cubicBezTo>
                      <a:cubicBezTo>
                        <a:pt x="6" y="237"/>
                        <a:pt x="0" y="243"/>
                        <a:pt x="0" y="253"/>
                      </a:cubicBezTo>
                      <a:cubicBezTo>
                        <a:pt x="0" y="263"/>
                        <a:pt x="6" y="270"/>
                        <a:pt x="15" y="270"/>
                      </a:cubicBezTo>
                      <a:cubicBezTo>
                        <a:pt x="25" y="270"/>
                        <a:pt x="25" y="270"/>
                        <a:pt x="25" y="270"/>
                      </a:cubicBezTo>
                      <a:cubicBezTo>
                        <a:pt x="25" y="288"/>
                        <a:pt x="25" y="288"/>
                        <a:pt x="25" y="288"/>
                      </a:cubicBezTo>
                      <a:cubicBezTo>
                        <a:pt x="255" y="288"/>
                        <a:pt x="255" y="288"/>
                        <a:pt x="255" y="288"/>
                      </a:cubicBezTo>
                      <a:cubicBezTo>
                        <a:pt x="255" y="146"/>
                        <a:pt x="255" y="146"/>
                        <a:pt x="255" y="146"/>
                      </a:cubicBezTo>
                      <a:cubicBezTo>
                        <a:pt x="255" y="142"/>
                        <a:pt x="255" y="142"/>
                        <a:pt x="255" y="142"/>
                      </a:cubicBezTo>
                      <a:cubicBezTo>
                        <a:pt x="255" y="0"/>
                        <a:pt x="255" y="0"/>
                        <a:pt x="255" y="0"/>
                      </a:cubicBezTo>
                      <a:lnTo>
                        <a:pt x="25" y="0"/>
                      </a:lnTo>
                      <a:close/>
                      <a:moveTo>
                        <a:pt x="41" y="261"/>
                      </a:move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1" y="261"/>
                        <a:pt x="9" y="259"/>
                        <a:pt x="9" y="253"/>
                      </a:cubicBezTo>
                      <a:cubicBezTo>
                        <a:pt x="9" y="248"/>
                        <a:pt x="11" y="246"/>
                        <a:pt x="15" y="246"/>
                      </a:cubicBezTo>
                      <a:cubicBezTo>
                        <a:pt x="41" y="246"/>
                        <a:pt x="41" y="246"/>
                        <a:pt x="41" y="246"/>
                      </a:cubicBezTo>
                      <a:cubicBezTo>
                        <a:pt x="46" y="246"/>
                        <a:pt x="48" y="248"/>
                        <a:pt x="48" y="253"/>
                      </a:cubicBezTo>
                      <a:cubicBezTo>
                        <a:pt x="48" y="259"/>
                        <a:pt x="46" y="261"/>
                        <a:pt x="41" y="261"/>
                      </a:cubicBezTo>
                      <a:close/>
                      <a:moveTo>
                        <a:pt x="41" y="217"/>
                      </a:moveTo>
                      <a:cubicBezTo>
                        <a:pt x="15" y="217"/>
                        <a:pt x="15" y="217"/>
                        <a:pt x="15" y="217"/>
                      </a:cubicBezTo>
                      <a:cubicBezTo>
                        <a:pt x="11" y="217"/>
                        <a:pt x="9" y="215"/>
                        <a:pt x="9" y="210"/>
                      </a:cubicBezTo>
                      <a:cubicBezTo>
                        <a:pt x="9" y="204"/>
                        <a:pt x="11" y="202"/>
                        <a:pt x="15" y="202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6" y="202"/>
                        <a:pt x="48" y="204"/>
                        <a:pt x="48" y="210"/>
                      </a:cubicBezTo>
                      <a:cubicBezTo>
                        <a:pt x="48" y="215"/>
                        <a:pt x="46" y="217"/>
                        <a:pt x="41" y="217"/>
                      </a:cubicBezTo>
                      <a:close/>
                      <a:moveTo>
                        <a:pt x="41" y="174"/>
                      </a:moveTo>
                      <a:cubicBezTo>
                        <a:pt x="15" y="174"/>
                        <a:pt x="15" y="174"/>
                        <a:pt x="15" y="174"/>
                      </a:cubicBezTo>
                      <a:cubicBezTo>
                        <a:pt x="11" y="174"/>
                        <a:pt x="9" y="171"/>
                        <a:pt x="9" y="166"/>
                      </a:cubicBezTo>
                      <a:cubicBezTo>
                        <a:pt x="9" y="161"/>
                        <a:pt x="11" y="159"/>
                        <a:pt x="15" y="159"/>
                      </a:cubicBezTo>
                      <a:cubicBezTo>
                        <a:pt x="41" y="159"/>
                        <a:pt x="41" y="159"/>
                        <a:pt x="41" y="159"/>
                      </a:cubicBezTo>
                      <a:cubicBezTo>
                        <a:pt x="46" y="159"/>
                        <a:pt x="48" y="161"/>
                        <a:pt x="48" y="166"/>
                      </a:cubicBezTo>
                      <a:cubicBezTo>
                        <a:pt x="48" y="171"/>
                        <a:pt x="46" y="174"/>
                        <a:pt x="41" y="174"/>
                      </a:cubicBezTo>
                      <a:close/>
                      <a:moveTo>
                        <a:pt x="41" y="130"/>
                      </a:moveTo>
                      <a:cubicBezTo>
                        <a:pt x="15" y="130"/>
                        <a:pt x="15" y="130"/>
                        <a:pt x="15" y="130"/>
                      </a:cubicBezTo>
                      <a:cubicBezTo>
                        <a:pt x="11" y="130"/>
                        <a:pt x="9" y="128"/>
                        <a:pt x="9" y="122"/>
                      </a:cubicBezTo>
                      <a:cubicBezTo>
                        <a:pt x="9" y="117"/>
                        <a:pt x="11" y="115"/>
                        <a:pt x="15" y="115"/>
                      </a:cubicBezTo>
                      <a:cubicBezTo>
                        <a:pt x="41" y="115"/>
                        <a:pt x="41" y="115"/>
                        <a:pt x="41" y="115"/>
                      </a:cubicBezTo>
                      <a:cubicBezTo>
                        <a:pt x="46" y="115"/>
                        <a:pt x="48" y="117"/>
                        <a:pt x="48" y="122"/>
                      </a:cubicBezTo>
                      <a:cubicBezTo>
                        <a:pt x="48" y="128"/>
                        <a:pt x="46" y="130"/>
                        <a:pt x="41" y="130"/>
                      </a:cubicBezTo>
                      <a:close/>
                      <a:moveTo>
                        <a:pt x="41" y="86"/>
                      </a:moveTo>
                      <a:cubicBezTo>
                        <a:pt x="15" y="86"/>
                        <a:pt x="15" y="86"/>
                        <a:pt x="15" y="86"/>
                      </a:cubicBezTo>
                      <a:cubicBezTo>
                        <a:pt x="11" y="86"/>
                        <a:pt x="9" y="84"/>
                        <a:pt x="9" y="79"/>
                      </a:cubicBezTo>
                      <a:cubicBezTo>
                        <a:pt x="9" y="73"/>
                        <a:pt x="11" y="71"/>
                        <a:pt x="15" y="71"/>
                      </a:cubicBezTo>
                      <a:cubicBezTo>
                        <a:pt x="41" y="71"/>
                        <a:pt x="41" y="71"/>
                        <a:pt x="41" y="71"/>
                      </a:cubicBezTo>
                      <a:cubicBezTo>
                        <a:pt x="46" y="71"/>
                        <a:pt x="48" y="73"/>
                        <a:pt x="48" y="79"/>
                      </a:cubicBezTo>
                      <a:cubicBezTo>
                        <a:pt x="48" y="84"/>
                        <a:pt x="46" y="86"/>
                        <a:pt x="41" y="86"/>
                      </a:cubicBezTo>
                      <a:close/>
                      <a:moveTo>
                        <a:pt x="41" y="43"/>
                      </a:moveTo>
                      <a:cubicBezTo>
                        <a:pt x="15" y="43"/>
                        <a:pt x="15" y="43"/>
                        <a:pt x="15" y="43"/>
                      </a:cubicBezTo>
                      <a:cubicBezTo>
                        <a:pt x="11" y="43"/>
                        <a:pt x="9" y="40"/>
                        <a:pt x="9" y="35"/>
                      </a:cubicBezTo>
                      <a:cubicBezTo>
                        <a:pt x="9" y="30"/>
                        <a:pt x="11" y="28"/>
                        <a:pt x="15" y="28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6" y="28"/>
                        <a:pt x="48" y="30"/>
                        <a:pt x="48" y="35"/>
                      </a:cubicBezTo>
                      <a:cubicBezTo>
                        <a:pt x="48" y="40"/>
                        <a:pt x="46" y="43"/>
                        <a:pt x="41" y="43"/>
                      </a:cubicBezTo>
                      <a:close/>
                      <a:moveTo>
                        <a:pt x="214" y="205"/>
                      </a:moveTo>
                      <a:cubicBezTo>
                        <a:pt x="76" y="205"/>
                        <a:pt x="76" y="205"/>
                        <a:pt x="76" y="205"/>
                      </a:cubicBezTo>
                      <a:cubicBezTo>
                        <a:pt x="76" y="191"/>
                        <a:pt x="76" y="191"/>
                        <a:pt x="76" y="191"/>
                      </a:cubicBezTo>
                      <a:cubicBezTo>
                        <a:pt x="76" y="191"/>
                        <a:pt x="76" y="183"/>
                        <a:pt x="93" y="175"/>
                      </a:cubicBezTo>
                      <a:cubicBezTo>
                        <a:pt x="101" y="172"/>
                        <a:pt x="114" y="162"/>
                        <a:pt x="132" y="159"/>
                      </a:cubicBezTo>
                      <a:cubicBezTo>
                        <a:pt x="127" y="154"/>
                        <a:pt x="124" y="146"/>
                        <a:pt x="120" y="137"/>
                      </a:cubicBezTo>
                      <a:cubicBezTo>
                        <a:pt x="118" y="131"/>
                        <a:pt x="118" y="127"/>
                        <a:pt x="118" y="120"/>
                      </a:cubicBezTo>
                      <a:cubicBezTo>
                        <a:pt x="118" y="115"/>
                        <a:pt x="117" y="108"/>
                        <a:pt x="118" y="103"/>
                      </a:cubicBezTo>
                      <a:cubicBezTo>
                        <a:pt x="122" y="89"/>
                        <a:pt x="133" y="85"/>
                        <a:pt x="145" y="85"/>
                      </a:cubicBezTo>
                      <a:cubicBezTo>
                        <a:pt x="157" y="85"/>
                        <a:pt x="167" y="89"/>
                        <a:pt x="171" y="103"/>
                      </a:cubicBezTo>
                      <a:cubicBezTo>
                        <a:pt x="172" y="108"/>
                        <a:pt x="171" y="115"/>
                        <a:pt x="171" y="120"/>
                      </a:cubicBezTo>
                      <a:cubicBezTo>
                        <a:pt x="171" y="127"/>
                        <a:pt x="171" y="131"/>
                        <a:pt x="169" y="137"/>
                      </a:cubicBezTo>
                      <a:cubicBezTo>
                        <a:pt x="166" y="146"/>
                        <a:pt x="162" y="154"/>
                        <a:pt x="157" y="159"/>
                      </a:cubicBezTo>
                      <a:cubicBezTo>
                        <a:pt x="176" y="162"/>
                        <a:pt x="188" y="171"/>
                        <a:pt x="196" y="175"/>
                      </a:cubicBezTo>
                      <a:cubicBezTo>
                        <a:pt x="214" y="183"/>
                        <a:pt x="214" y="191"/>
                        <a:pt x="214" y="191"/>
                      </a:cubicBezTo>
                      <a:lnTo>
                        <a:pt x="214" y="2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2425681" y="3377931"/>
                  <a:ext cx="815359" cy="815359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7" name="直接连接符 16"/>
            <p:cNvCxnSpPr/>
            <p:nvPr userDrawn="1"/>
          </p:nvCxnSpPr>
          <p:spPr>
            <a:xfrm>
              <a:off x="5190544" y="3505482"/>
              <a:ext cx="46400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32000" y="2858400"/>
            <a:ext cx="4946400" cy="648000"/>
          </a:xfrm>
        </p:spPr>
        <p:txBody>
          <a:bodyPr anchor="ctr" anchorCtr="0"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32000" y="3592800"/>
            <a:ext cx="4946400" cy="396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77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569720"/>
            <a:ext cx="5157787" cy="935355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569720"/>
            <a:ext cx="5183188" cy="935355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953099" y="2328863"/>
            <a:ext cx="4142928" cy="20574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53099" y="2977200"/>
            <a:ext cx="4142928" cy="709200"/>
          </a:xfrm>
        </p:spPr>
        <p:txBody>
          <a:bodyPr>
            <a:noAutofit/>
          </a:bodyPr>
          <a:lstStyle>
            <a:lvl1pPr algn="ctr">
              <a:defRPr sz="40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13479839">
            <a:off x="137923" y="3096007"/>
            <a:ext cx="665986" cy="665986"/>
            <a:chOff x="684213" y="2468563"/>
            <a:chExt cx="1254125" cy="1254125"/>
          </a:xfrm>
        </p:grpSpPr>
        <p:sp>
          <p:nvSpPr>
            <p:cNvPr id="8" name="Freeform 5"/>
            <p:cNvSpPr/>
            <p:nvPr/>
          </p:nvSpPr>
          <p:spPr bwMode="auto">
            <a:xfrm>
              <a:off x="1041401" y="2828926"/>
              <a:ext cx="541338" cy="541338"/>
            </a:xfrm>
            <a:custGeom>
              <a:avLst/>
              <a:gdLst>
                <a:gd name="T0" fmla="*/ 41 w 143"/>
                <a:gd name="T1" fmla="*/ 5 h 143"/>
                <a:gd name="T2" fmla="*/ 50 w 143"/>
                <a:gd name="T3" fmla="*/ 1 h 143"/>
                <a:gd name="T4" fmla="*/ 127 w 143"/>
                <a:gd name="T5" fmla="*/ 0 h 143"/>
                <a:gd name="T6" fmla="*/ 137 w 143"/>
                <a:gd name="T7" fmla="*/ 4 h 143"/>
                <a:gd name="T8" fmla="*/ 138 w 143"/>
                <a:gd name="T9" fmla="*/ 4 h 143"/>
                <a:gd name="T10" fmla="*/ 138 w 143"/>
                <a:gd name="T11" fmla="*/ 4 h 143"/>
                <a:gd name="T12" fmla="*/ 138 w 143"/>
                <a:gd name="T13" fmla="*/ 5 h 143"/>
                <a:gd name="T14" fmla="*/ 143 w 143"/>
                <a:gd name="T15" fmla="*/ 15 h 143"/>
                <a:gd name="T16" fmla="*/ 141 w 143"/>
                <a:gd name="T17" fmla="*/ 92 h 143"/>
                <a:gd name="T18" fmla="*/ 137 w 143"/>
                <a:gd name="T19" fmla="*/ 101 h 143"/>
                <a:gd name="T20" fmla="*/ 127 w 143"/>
                <a:gd name="T21" fmla="*/ 105 h 143"/>
                <a:gd name="T22" fmla="*/ 114 w 143"/>
                <a:gd name="T23" fmla="*/ 92 h 143"/>
                <a:gd name="T24" fmla="*/ 114 w 143"/>
                <a:gd name="T25" fmla="*/ 78 h 143"/>
                <a:gd name="T26" fmla="*/ 114 w 143"/>
                <a:gd name="T27" fmla="*/ 49 h 143"/>
                <a:gd name="T28" fmla="*/ 93 w 143"/>
                <a:gd name="T29" fmla="*/ 70 h 143"/>
                <a:gd name="T30" fmla="*/ 26 w 143"/>
                <a:gd name="T31" fmla="*/ 137 h 143"/>
                <a:gd name="T32" fmla="*/ 5 w 143"/>
                <a:gd name="T33" fmla="*/ 137 h 143"/>
                <a:gd name="T34" fmla="*/ 5 w 143"/>
                <a:gd name="T35" fmla="*/ 116 h 143"/>
                <a:gd name="T36" fmla="*/ 73 w 143"/>
                <a:gd name="T37" fmla="*/ 49 h 143"/>
                <a:gd name="T38" fmla="*/ 93 w 143"/>
                <a:gd name="T39" fmla="*/ 28 h 143"/>
                <a:gd name="T40" fmla="*/ 64 w 143"/>
                <a:gd name="T41" fmla="*/ 28 h 143"/>
                <a:gd name="T42" fmla="*/ 50 w 143"/>
                <a:gd name="T43" fmla="*/ 28 h 143"/>
                <a:gd name="T44" fmla="*/ 37 w 143"/>
                <a:gd name="T45" fmla="*/ 15 h 143"/>
                <a:gd name="T46" fmla="*/ 41 w 143"/>
                <a:gd name="T4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43">
                  <a:moveTo>
                    <a:pt x="41" y="5"/>
                  </a:moveTo>
                  <a:cubicBezTo>
                    <a:pt x="43" y="3"/>
                    <a:pt x="47" y="1"/>
                    <a:pt x="50" y="1"/>
                  </a:cubicBezTo>
                  <a:cubicBezTo>
                    <a:pt x="80" y="1"/>
                    <a:pt x="125" y="0"/>
                    <a:pt x="127" y="0"/>
                  </a:cubicBezTo>
                  <a:cubicBezTo>
                    <a:pt x="131" y="0"/>
                    <a:pt x="135" y="1"/>
                    <a:pt x="137" y="4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41" y="8"/>
                    <a:pt x="143" y="11"/>
                    <a:pt x="143" y="15"/>
                  </a:cubicBezTo>
                  <a:cubicBezTo>
                    <a:pt x="143" y="17"/>
                    <a:pt x="142" y="62"/>
                    <a:pt x="141" y="92"/>
                  </a:cubicBezTo>
                  <a:cubicBezTo>
                    <a:pt x="141" y="96"/>
                    <a:pt x="139" y="99"/>
                    <a:pt x="137" y="101"/>
                  </a:cubicBezTo>
                  <a:cubicBezTo>
                    <a:pt x="134" y="104"/>
                    <a:pt x="131" y="105"/>
                    <a:pt x="127" y="105"/>
                  </a:cubicBezTo>
                  <a:cubicBezTo>
                    <a:pt x="120" y="105"/>
                    <a:pt x="114" y="99"/>
                    <a:pt x="114" y="92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0" y="143"/>
                    <a:pt x="11" y="143"/>
                    <a:pt x="5" y="137"/>
                  </a:cubicBezTo>
                  <a:cubicBezTo>
                    <a:pt x="0" y="131"/>
                    <a:pt x="0" y="122"/>
                    <a:pt x="5" y="11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3" y="28"/>
                    <a:pt x="37" y="22"/>
                    <a:pt x="37" y="15"/>
                  </a:cubicBezTo>
                  <a:cubicBezTo>
                    <a:pt x="37" y="11"/>
                    <a:pt x="38" y="8"/>
                    <a:pt x="41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684213" y="2468563"/>
              <a:ext cx="1254125" cy="1254125"/>
            </a:xfrm>
            <a:custGeom>
              <a:avLst/>
              <a:gdLst>
                <a:gd name="T0" fmla="*/ 59 w 331"/>
                <a:gd name="T1" fmla="*/ 59 h 331"/>
                <a:gd name="T2" fmla="*/ 272 w 331"/>
                <a:gd name="T3" fmla="*/ 59 h 331"/>
                <a:gd name="T4" fmla="*/ 272 w 331"/>
                <a:gd name="T5" fmla="*/ 272 h 331"/>
                <a:gd name="T6" fmla="*/ 59 w 331"/>
                <a:gd name="T7" fmla="*/ 272 h 331"/>
                <a:gd name="T8" fmla="*/ 59 w 331"/>
                <a:gd name="T9" fmla="*/ 59 h 331"/>
                <a:gd name="T10" fmla="*/ 256 w 331"/>
                <a:gd name="T11" fmla="*/ 256 h 331"/>
                <a:gd name="T12" fmla="*/ 256 w 331"/>
                <a:gd name="T13" fmla="*/ 76 h 331"/>
                <a:gd name="T14" fmla="*/ 76 w 331"/>
                <a:gd name="T15" fmla="*/ 76 h 331"/>
                <a:gd name="T16" fmla="*/ 76 w 331"/>
                <a:gd name="T17" fmla="*/ 256 h 331"/>
                <a:gd name="T18" fmla="*/ 255 w 331"/>
                <a:gd name="T19" fmla="*/ 256 h 331"/>
                <a:gd name="T20" fmla="*/ 256 w 331"/>
                <a:gd name="T21" fmla="*/ 256 h 331"/>
                <a:gd name="T22" fmla="*/ 256 w 331"/>
                <a:gd name="T23" fmla="*/ 25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1" h="331">
                  <a:moveTo>
                    <a:pt x="59" y="59"/>
                  </a:moveTo>
                  <a:cubicBezTo>
                    <a:pt x="118" y="0"/>
                    <a:pt x="213" y="0"/>
                    <a:pt x="272" y="59"/>
                  </a:cubicBezTo>
                  <a:cubicBezTo>
                    <a:pt x="331" y="118"/>
                    <a:pt x="331" y="213"/>
                    <a:pt x="272" y="272"/>
                  </a:cubicBezTo>
                  <a:cubicBezTo>
                    <a:pt x="213" y="331"/>
                    <a:pt x="118" y="331"/>
                    <a:pt x="59" y="272"/>
                  </a:cubicBezTo>
                  <a:cubicBezTo>
                    <a:pt x="0" y="213"/>
                    <a:pt x="0" y="118"/>
                    <a:pt x="59" y="59"/>
                  </a:cubicBezTo>
                  <a:close/>
                  <a:moveTo>
                    <a:pt x="256" y="256"/>
                  </a:moveTo>
                  <a:cubicBezTo>
                    <a:pt x="305" y="206"/>
                    <a:pt x="305" y="125"/>
                    <a:pt x="256" y="76"/>
                  </a:cubicBezTo>
                  <a:cubicBezTo>
                    <a:pt x="206" y="26"/>
                    <a:pt x="125" y="26"/>
                    <a:pt x="76" y="76"/>
                  </a:cubicBezTo>
                  <a:cubicBezTo>
                    <a:pt x="26" y="125"/>
                    <a:pt x="26" y="206"/>
                    <a:pt x="76" y="256"/>
                  </a:cubicBezTo>
                  <a:cubicBezTo>
                    <a:pt x="125" y="305"/>
                    <a:pt x="206" y="305"/>
                    <a:pt x="255" y="256"/>
                  </a:cubicBezTo>
                  <a:cubicBezTo>
                    <a:pt x="256" y="256"/>
                    <a:pt x="256" y="256"/>
                    <a:pt x="256" y="256"/>
                  </a:cubicBezTo>
                  <a:cubicBezTo>
                    <a:pt x="256" y="256"/>
                    <a:pt x="256" y="256"/>
                    <a:pt x="256" y="2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799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903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9034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19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199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00000" y="2617200"/>
            <a:ext cx="7459200" cy="101520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4D4D4D"/>
                </a:solidFill>
                <a:latin typeface="+mj-lt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155200" y="5796639"/>
            <a:ext cx="7876800" cy="600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4D4D4D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编辑副标题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558846"/>
            <a:ext cx="2844800" cy="241653"/>
          </a:xfrm>
        </p:spPr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558846"/>
            <a:ext cx="3860800" cy="2416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558846"/>
            <a:ext cx="2844800" cy="241653"/>
          </a:xfrm>
        </p:spPr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5240" y="1404396"/>
            <a:ext cx="4142617" cy="50651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76041" y="1404395"/>
            <a:ext cx="6153372" cy="5065169"/>
          </a:xfrm>
          <a:solidFill>
            <a:schemeClr val="tx2"/>
          </a:solidFill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3818" y="346075"/>
            <a:ext cx="1059814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/>
          <a:lstStyle>
            <a:lvl1pPr algn="l">
              <a:defRPr>
                <a:solidFill>
                  <a:srgbClr val="DD634F"/>
                </a:solidFill>
              </a:defRPr>
            </a:lvl1pPr>
          </a:lstStyle>
          <a:p>
            <a:pPr lvl="0"/>
            <a:r>
              <a:rPr lang="zh-CN" altLang="zh-CN" dirty="0" smtClean="0">
                <a:sym typeface="Arial" panose="020B0604020202020204" pitchFamily="34" charset="0"/>
              </a:rPr>
              <a:t>单击此处编辑母版标题样式</a:t>
            </a:r>
            <a:endParaRPr lang="zh-CN" altLang="zh-CN" dirty="0" smtClean="0">
              <a:sym typeface="Arial" panose="020B0604020202020204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895273" y="1101398"/>
            <a:ext cx="10598400" cy="0"/>
          </a:xfrm>
          <a:prstGeom prst="line">
            <a:avLst/>
          </a:prstGeom>
          <a:noFill/>
          <a:ln w="28575" cap="flat" cmpd="sng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916223" y="1101398"/>
            <a:ext cx="1533063" cy="0"/>
          </a:xfrm>
          <a:prstGeom prst="line">
            <a:avLst/>
          </a:prstGeom>
          <a:noFill/>
          <a:ln w="28575" cap="flat" cmpd="sng">
            <a:solidFill>
              <a:srgbClr val="DD634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042070" y="274639"/>
            <a:ext cx="1540329" cy="585152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9220200" cy="5851525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11" Type="http://schemas.openxmlformats.org/officeDocument/2006/relationships/image" Target="../media/image21.png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30629"/>
            <a:ext cx="10972800" cy="8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zh-CN" dirty="0" smtClean="0"/>
              <a:t>单击此处编辑母版标题样式</a:t>
            </a:r>
            <a:endParaRPr lang="zh-CN" altLang="zh-CN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20586"/>
            <a:ext cx="10972800" cy="488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zh-CN" dirty="0" smtClean="0"/>
              <a:t>单击此处编辑母版文本样式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第二级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第三级</a:t>
            </a:r>
            <a:endParaRPr lang="zh-CN" altLang="zh-CN" dirty="0" smtClean="0"/>
          </a:p>
          <a:p>
            <a:pPr lvl="3"/>
            <a:r>
              <a:rPr lang="zh-CN" altLang="zh-CN" dirty="0" smtClean="0"/>
              <a:t>第四级</a:t>
            </a:r>
            <a:endParaRPr lang="zh-CN" altLang="zh-CN" dirty="0" smtClean="0"/>
          </a:p>
          <a:p>
            <a:pPr lvl="4"/>
            <a:r>
              <a:rPr lang="zh-CN" altLang="zh-CN" dirty="0" smtClean="0"/>
              <a:t>第五级</a:t>
            </a:r>
            <a:endParaRPr lang="zh-CN" altLang="zh-CN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13690"/>
            <a:ext cx="2844800" cy="2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13690"/>
            <a:ext cx="3860800" cy="2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algn="ctr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13690"/>
            <a:ext cx="2844800" cy="2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algn="r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ea"/>
          <a:ea typeface="+mj-ea"/>
          <a:cs typeface="+mj-cs"/>
          <a:sym typeface="Arial" panose="020B0604020202020204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2pPr>
      <a:lvl3pPr marL="12001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3pPr>
      <a:lvl4pPr marL="16573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76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481138"/>
            <a:ext cx="10515600" cy="46958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60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A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14450"/>
            <a:ext cx="10515600" cy="4862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hyperlink" Target="http://vuejs.org.cn/images/lifecycle.png" TargetMode="Externa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4" Type="http://schemas.openxmlformats.org/officeDocument/2006/relationships/notesSlide" Target="../notesSlides/notesSlide9.xml"/><Relationship Id="rId53" Type="http://schemas.openxmlformats.org/officeDocument/2006/relationships/slideLayout" Target="../slideLayouts/slideLayout7.xml"/><Relationship Id="rId52" Type="http://schemas.openxmlformats.org/officeDocument/2006/relationships/tags" Target="../tags/tag139.xml"/><Relationship Id="rId51" Type="http://schemas.openxmlformats.org/officeDocument/2006/relationships/hyperlink" Target="https://vuefe.cn/api" TargetMode="External"/><Relationship Id="rId50" Type="http://schemas.openxmlformats.org/officeDocument/2006/relationships/tags" Target="../tags/tag138.xml"/><Relationship Id="rId5" Type="http://schemas.openxmlformats.org/officeDocument/2006/relationships/tags" Target="../tags/tag93.xml"/><Relationship Id="rId49" Type="http://schemas.openxmlformats.org/officeDocument/2006/relationships/tags" Target="../tags/tag137.xml"/><Relationship Id="rId48" Type="http://schemas.openxmlformats.org/officeDocument/2006/relationships/tags" Target="../tags/tag136.xml"/><Relationship Id="rId47" Type="http://schemas.openxmlformats.org/officeDocument/2006/relationships/tags" Target="../tags/tag135.xml"/><Relationship Id="rId46" Type="http://schemas.openxmlformats.org/officeDocument/2006/relationships/tags" Target="../tags/tag134.xml"/><Relationship Id="rId45" Type="http://schemas.openxmlformats.org/officeDocument/2006/relationships/tags" Target="../tags/tag133.xml"/><Relationship Id="rId44" Type="http://schemas.openxmlformats.org/officeDocument/2006/relationships/tags" Target="../tags/tag132.xml"/><Relationship Id="rId43" Type="http://schemas.openxmlformats.org/officeDocument/2006/relationships/tags" Target="../tags/tag131.xml"/><Relationship Id="rId42" Type="http://schemas.openxmlformats.org/officeDocument/2006/relationships/tags" Target="../tags/tag130.xml"/><Relationship Id="rId41" Type="http://schemas.openxmlformats.org/officeDocument/2006/relationships/tags" Target="../tags/tag129.xml"/><Relationship Id="rId40" Type="http://schemas.openxmlformats.org/officeDocument/2006/relationships/tags" Target="../tags/tag128.xml"/><Relationship Id="rId4" Type="http://schemas.openxmlformats.org/officeDocument/2006/relationships/tags" Target="../tags/tag92.xml"/><Relationship Id="rId39" Type="http://schemas.openxmlformats.org/officeDocument/2006/relationships/tags" Target="../tags/tag127.xml"/><Relationship Id="rId38" Type="http://schemas.openxmlformats.org/officeDocument/2006/relationships/tags" Target="../tags/tag126.xml"/><Relationship Id="rId37" Type="http://schemas.openxmlformats.org/officeDocument/2006/relationships/tags" Target="../tags/tag125.xml"/><Relationship Id="rId36" Type="http://schemas.openxmlformats.org/officeDocument/2006/relationships/tags" Target="../tags/tag124.xml"/><Relationship Id="rId35" Type="http://schemas.openxmlformats.org/officeDocument/2006/relationships/tags" Target="../tags/tag123.xml"/><Relationship Id="rId34" Type="http://schemas.openxmlformats.org/officeDocument/2006/relationships/tags" Target="../tags/tag122.xml"/><Relationship Id="rId33" Type="http://schemas.openxmlformats.org/officeDocument/2006/relationships/tags" Target="../tags/tag121.xml"/><Relationship Id="rId32" Type="http://schemas.openxmlformats.org/officeDocument/2006/relationships/tags" Target="../tags/tag120.xml"/><Relationship Id="rId31" Type="http://schemas.openxmlformats.org/officeDocument/2006/relationships/tags" Target="../tags/tag119.xml"/><Relationship Id="rId30" Type="http://schemas.openxmlformats.org/officeDocument/2006/relationships/tags" Target="../tags/tag118.xml"/><Relationship Id="rId3" Type="http://schemas.openxmlformats.org/officeDocument/2006/relationships/tags" Target="../tags/tag91.xml"/><Relationship Id="rId29" Type="http://schemas.openxmlformats.org/officeDocument/2006/relationships/tags" Target="../tags/tag117.xml"/><Relationship Id="rId28" Type="http://schemas.openxmlformats.org/officeDocument/2006/relationships/tags" Target="../tags/tag116.xml"/><Relationship Id="rId27" Type="http://schemas.openxmlformats.org/officeDocument/2006/relationships/tags" Target="../tags/tag115.xml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tags" Target="../tags/tag90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3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9" Type="http://schemas.openxmlformats.org/officeDocument/2006/relationships/slideLayout" Target="../slideLayouts/slideLayout37.xml"/><Relationship Id="rId38" Type="http://schemas.openxmlformats.org/officeDocument/2006/relationships/tags" Target="../tags/tag181.xml"/><Relationship Id="rId37" Type="http://schemas.openxmlformats.org/officeDocument/2006/relationships/tags" Target="../tags/tag180.xml"/><Relationship Id="rId36" Type="http://schemas.openxmlformats.org/officeDocument/2006/relationships/tags" Target="../tags/tag179.xml"/><Relationship Id="rId35" Type="http://schemas.openxmlformats.org/officeDocument/2006/relationships/tags" Target="../tags/tag178.xml"/><Relationship Id="rId34" Type="http://schemas.openxmlformats.org/officeDocument/2006/relationships/tags" Target="../tags/tag177.xml"/><Relationship Id="rId33" Type="http://schemas.openxmlformats.org/officeDocument/2006/relationships/tags" Target="../tags/tag176.xml"/><Relationship Id="rId32" Type="http://schemas.openxmlformats.org/officeDocument/2006/relationships/tags" Target="../tags/tag175.xml"/><Relationship Id="rId31" Type="http://schemas.openxmlformats.org/officeDocument/2006/relationships/tags" Target="../tags/tag174.xml"/><Relationship Id="rId30" Type="http://schemas.openxmlformats.org/officeDocument/2006/relationships/tags" Target="../tags/tag173.xml"/><Relationship Id="rId3" Type="http://schemas.openxmlformats.org/officeDocument/2006/relationships/tags" Target="../tags/tag146.xml"/><Relationship Id="rId29" Type="http://schemas.openxmlformats.org/officeDocument/2006/relationships/tags" Target="../tags/tag172.xml"/><Relationship Id="rId28" Type="http://schemas.openxmlformats.org/officeDocument/2006/relationships/tags" Target="../tags/tag171.xml"/><Relationship Id="rId27" Type="http://schemas.openxmlformats.org/officeDocument/2006/relationships/tags" Target="../tags/tag170.xml"/><Relationship Id="rId26" Type="http://schemas.openxmlformats.org/officeDocument/2006/relationships/tags" Target="../tags/tag169.xml"/><Relationship Id="rId25" Type="http://schemas.openxmlformats.org/officeDocument/2006/relationships/tags" Target="../tags/tag168.xml"/><Relationship Id="rId24" Type="http://schemas.openxmlformats.org/officeDocument/2006/relationships/tags" Target="../tags/tag167.xml"/><Relationship Id="rId23" Type="http://schemas.openxmlformats.org/officeDocument/2006/relationships/tags" Target="../tags/tag166.xml"/><Relationship Id="rId22" Type="http://schemas.openxmlformats.org/officeDocument/2006/relationships/tags" Target="../tags/tag165.xml"/><Relationship Id="rId21" Type="http://schemas.openxmlformats.org/officeDocument/2006/relationships/tags" Target="../tags/tag164.xml"/><Relationship Id="rId20" Type="http://schemas.openxmlformats.org/officeDocument/2006/relationships/tags" Target="../tags/tag163.xml"/><Relationship Id="rId2" Type="http://schemas.openxmlformats.org/officeDocument/2006/relationships/tags" Target="../tags/tag145.xml"/><Relationship Id="rId19" Type="http://schemas.openxmlformats.org/officeDocument/2006/relationships/tags" Target="../tags/tag162.xml"/><Relationship Id="rId18" Type="http://schemas.openxmlformats.org/officeDocument/2006/relationships/tags" Target="../tags/tag161.xml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2" Type="http://schemas.openxmlformats.org/officeDocument/2006/relationships/notesSlide" Target="../notesSlides/notesSlide11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201.xml"/><Relationship Id="rId2" Type="http://schemas.openxmlformats.org/officeDocument/2006/relationships/tags" Target="../tags/tag183.xml"/><Relationship Id="rId19" Type="http://schemas.openxmlformats.org/officeDocument/2006/relationships/tags" Target="../tags/tag200.xml"/><Relationship Id="rId18" Type="http://schemas.openxmlformats.org/officeDocument/2006/relationships/tags" Target="../tags/tag199.xml"/><Relationship Id="rId17" Type="http://schemas.openxmlformats.org/officeDocument/2006/relationships/tags" Target="../tags/tag198.xml"/><Relationship Id="rId16" Type="http://schemas.openxmlformats.org/officeDocument/2006/relationships/tags" Target="../tags/tag197.xml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tags" Target="../tags/tag18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3" Type="http://schemas.openxmlformats.org/officeDocument/2006/relationships/slideLayout" Target="../slideLayouts/slideLayout47.xml"/><Relationship Id="rId12" Type="http://schemas.openxmlformats.org/officeDocument/2006/relationships/tags" Target="../tags/tag215.xml"/><Relationship Id="rId11" Type="http://schemas.openxmlformats.org/officeDocument/2006/relationships/image" Target="../media/image33.png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31.xml"/><Relationship Id="rId15" Type="http://schemas.openxmlformats.org/officeDocument/2006/relationships/tags" Target="../tags/tag230.xml"/><Relationship Id="rId14" Type="http://schemas.openxmlformats.org/officeDocument/2006/relationships/tags" Target="../tags/tag229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tags" Target="../tags/tag21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32.xml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tags" Target="../tags/tag3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4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3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1.xml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0.xml"/><Relationship Id="rId10" Type="http://schemas.openxmlformats.org/officeDocument/2006/relationships/image" Target="../media/image32.png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3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582334" y="1797269"/>
            <a:ext cx="6980767" cy="13745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mtClean="0">
                <a:latin typeface="Arial" panose="020B0604020202020204" pitchFamily="34" charset="0"/>
              </a:rPr>
              <a:t>让我们来认识一下 </a:t>
            </a:r>
            <a:r>
              <a:rPr lang="zh-CN" altLang="en-US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Vue 2.0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并了解它的优雅性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custDataLst>
              <p:tags r:id="rId2"/>
            </p:custDataLst>
          </p:nvPr>
        </p:nvSpPr>
        <p:spPr>
          <a:xfrm>
            <a:off x="4853305" y="3221355"/>
            <a:ext cx="2484755" cy="1233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25000"/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1800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9pPr>
          </a:lstStyle>
          <a:p>
            <a:endParaRPr lang="zh-CN" altLang="en-US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zh-CN" altLang="en-US" sz="13800" b="1">
                <a:latin typeface="方正隶变_GBK" panose="02000000000000000000" charset="-122"/>
                <a:ea typeface="方正隶变_GBK" panose="02000000000000000000" charset="-122"/>
              </a:rPr>
              <a:t>bluezhan</a:t>
            </a:r>
            <a:endParaRPr lang="zh-CN" altLang="en-US" sz="13800" b="1">
              <a:latin typeface="方正隶变_GBK" panose="02000000000000000000" charset="-122"/>
              <a:ea typeface="方正隶变_GBK" panose="02000000000000000000" charset="-122"/>
            </a:endParaRPr>
          </a:p>
          <a:p>
            <a:r>
              <a:rPr lang="zh-CN" altLang="en-US" sz="6600" i="1">
                <a:latin typeface="Arial" panose="020B0604020202020204" pitchFamily="34" charset="0"/>
              </a:rPr>
              <a:t>2016.11.08</a:t>
            </a:r>
            <a:endParaRPr lang="zh-CN" altLang="en-US" sz="6600" i="1">
              <a:latin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同心圆 50"/>
          <p:cNvSpPr/>
          <p:nvPr>
            <p:custDataLst>
              <p:tags r:id="rId1"/>
            </p:custDataLst>
          </p:nvPr>
        </p:nvSpPr>
        <p:spPr>
          <a:xfrm>
            <a:off x="4596255" y="969415"/>
            <a:ext cx="2695795" cy="2696035"/>
          </a:xfrm>
          <a:prstGeom prst="donut">
            <a:avLst>
              <a:gd name="adj" fmla="val 8835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smtClean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  <a:hlinkClick r:id="rId2" tooltip=""/>
              </a:rPr>
              <a:t>实例生命周期</a:t>
            </a:r>
            <a:endParaRPr lang="en-US" altLang="zh-CN" sz="2000" smtClean="0">
              <a:solidFill>
                <a:schemeClr val="accent1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8" name="任意多边形 37"/>
          <p:cNvSpPr/>
          <p:nvPr>
            <p:custDataLst>
              <p:tags r:id="rId3"/>
            </p:custDataLst>
          </p:nvPr>
        </p:nvSpPr>
        <p:spPr>
          <a:xfrm rot="-5400000">
            <a:off x="4501727" y="2106896"/>
            <a:ext cx="421110" cy="421072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-1800000">
            <a:off x="5117681" y="1039951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1800000">
            <a:off x="6349552" y="1039951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6"/>
            </p:custDataLst>
          </p:nvPr>
        </p:nvSpPr>
        <p:spPr>
          <a:xfrm rot="5400000">
            <a:off x="6965469" y="2106896"/>
            <a:ext cx="421110" cy="421072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8" name="任意多边形 47"/>
          <p:cNvSpPr/>
          <p:nvPr>
            <p:custDataLst>
              <p:tags r:id="rId7"/>
            </p:custDataLst>
          </p:nvPr>
        </p:nvSpPr>
        <p:spPr>
          <a:xfrm rot="9000000">
            <a:off x="6349552" y="3173805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9" name="任意多边形 48"/>
          <p:cNvSpPr/>
          <p:nvPr>
            <p:custDataLst>
              <p:tags r:id="rId8"/>
            </p:custDataLst>
          </p:nvPr>
        </p:nvSpPr>
        <p:spPr>
          <a:xfrm rot="12600000">
            <a:off x="5117681" y="3173805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4752340"/>
            <a:ext cx="106807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也有一些其它的钩子，在实例生命周期的不同阶段调用，如 </a:t>
            </a:r>
            <a:r>
              <a:rPr lang="en-US" altLang="da-DK" smtClean="0">
                <a:solidFill>
                  <a:srgbClr val="16BC9A"/>
                </a:solidFill>
              </a:rPr>
              <a:t>mounted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 </a:t>
            </a:r>
            <a:r>
              <a:rPr lang="en-US" altLang="da-DK" smtClean="0">
                <a:solidFill>
                  <a:srgbClr val="16BC9A"/>
                </a:solidFill>
              </a:rPr>
              <a:t>updated 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da-DK" smtClean="0">
                <a:solidFill>
                  <a:srgbClr val="16BC9A"/>
                </a:solidFill>
              </a:rPr>
              <a:t>destroyed 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。钩子的 </a:t>
            </a:r>
            <a:r>
              <a:rPr lang="en-US" altLang="da-DK" smtClean="0">
                <a:solidFill>
                  <a:schemeClr val="accent2">
                    <a:lumMod val="75000"/>
                  </a:schemeClr>
                </a:solidFill>
              </a:rPr>
              <a:t>this 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指向调用它的 Vue 实例。</a:t>
            </a:r>
            <a:endParaRPr lang="en-US" altLang="da-DK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一些用户可能会问 Vue.js 是否有“控制器”的概念？答案是，没有。组件的自定义逻辑可以分布在这些钩子中。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64730" y="4033476"/>
            <a:ext cx="219835" cy="219836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1373897" y="2723409"/>
            <a:ext cx="944765" cy="9447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生命周期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1989435" y="4392502"/>
            <a:ext cx="791408" cy="7914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数据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2582991" y="3491177"/>
            <a:ext cx="395703" cy="395703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3176547" y="3650978"/>
            <a:ext cx="527605" cy="52760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2728544" y="2734371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>
            <a:off x="3997561" y="5482380"/>
            <a:ext cx="395703" cy="395703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4479916" y="4788206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4679114" y="4320736"/>
            <a:ext cx="219835" cy="219836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3654425" y="2400935"/>
            <a:ext cx="1551940" cy="15519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sym typeface="Arial" panose="020B0604020202020204" pitchFamily="34" charset="0"/>
              </a:rPr>
              <a:t>全局配置</a:t>
            </a:r>
            <a:endParaRPr lang="en-US" altLang="zh-CN" sz="2000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>
            <a:off x="3830616" y="2159170"/>
            <a:ext cx="197852" cy="197852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>
            <a:off x="4916598" y="2258096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13"/>
            </p:custDataLst>
          </p:nvPr>
        </p:nvSpPr>
        <p:spPr>
          <a:xfrm>
            <a:off x="5549159" y="3650978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事件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6018500" y="2932223"/>
            <a:ext cx="395703" cy="395703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15"/>
            </p:custDataLst>
          </p:nvPr>
        </p:nvSpPr>
        <p:spPr>
          <a:xfrm>
            <a:off x="5594300" y="1567740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资源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9" name="椭圆 18"/>
          <p:cNvSpPr/>
          <p:nvPr>
            <p:custDataLst>
              <p:tags r:id="rId16"/>
            </p:custDataLst>
          </p:nvPr>
        </p:nvSpPr>
        <p:spPr>
          <a:xfrm>
            <a:off x="8379183" y="1595571"/>
            <a:ext cx="336481" cy="336481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0" name="椭圆 19"/>
          <p:cNvSpPr/>
          <p:nvPr>
            <p:custDataLst>
              <p:tags r:id="rId17"/>
            </p:custDataLst>
          </p:nvPr>
        </p:nvSpPr>
        <p:spPr>
          <a:xfrm>
            <a:off x="5382347" y="4548485"/>
            <a:ext cx="1000820" cy="10008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sym typeface="Arial" panose="020B0604020202020204" pitchFamily="34" charset="0"/>
              </a:rPr>
              <a:t>实例方法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>
            <p:custDataLst>
              <p:tags r:id="rId18"/>
            </p:custDataLst>
          </p:nvPr>
        </p:nvSpPr>
        <p:spPr>
          <a:xfrm>
            <a:off x="6266753" y="5277338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>
            <p:custDataLst>
              <p:tags r:id="rId19"/>
            </p:custDataLst>
          </p:nvPr>
        </p:nvSpPr>
        <p:spPr>
          <a:xfrm>
            <a:off x="6705574" y="5439558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椭圆 23"/>
          <p:cNvSpPr/>
          <p:nvPr>
            <p:custDataLst>
              <p:tags r:id="rId20"/>
            </p:custDataLst>
          </p:nvPr>
        </p:nvSpPr>
        <p:spPr>
          <a:xfrm>
            <a:off x="7800776" y="5944035"/>
            <a:ext cx="87934" cy="87934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>
            <p:custDataLst>
              <p:tags r:id="rId21"/>
            </p:custDataLst>
          </p:nvPr>
        </p:nvSpPr>
        <p:spPr>
          <a:xfrm>
            <a:off x="7508261" y="5277338"/>
            <a:ext cx="336481" cy="33648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>
            <p:custDataLst>
              <p:tags r:id="rId22"/>
            </p:custDataLst>
          </p:nvPr>
        </p:nvSpPr>
        <p:spPr>
          <a:xfrm>
            <a:off x="6735581" y="1929087"/>
            <a:ext cx="1681414" cy="1681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2400" smtClean="0">
                <a:solidFill>
                  <a:schemeClr val="bg1"/>
                </a:solidFill>
                <a:sym typeface="Arial" panose="020B0604020202020204" pitchFamily="34" charset="0"/>
              </a:rPr>
              <a:t>全局 API</a:t>
            </a:r>
            <a:endParaRPr lang="en-US" altLang="zh-CN" sz="2400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椭圆 27"/>
          <p:cNvSpPr/>
          <p:nvPr>
            <p:custDataLst>
              <p:tags r:id="rId23"/>
            </p:custDataLst>
          </p:nvPr>
        </p:nvSpPr>
        <p:spPr>
          <a:xfrm>
            <a:off x="9024170" y="1664887"/>
            <a:ext cx="98926" cy="98926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>
            <p:custDataLst>
              <p:tags r:id="rId24"/>
            </p:custDataLst>
          </p:nvPr>
        </p:nvSpPr>
        <p:spPr>
          <a:xfrm>
            <a:off x="8602275" y="2126038"/>
            <a:ext cx="527605" cy="52760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25"/>
            </p:custDataLst>
          </p:nvPr>
        </p:nvSpPr>
        <p:spPr>
          <a:xfrm>
            <a:off x="9148570" y="2485774"/>
            <a:ext cx="118289" cy="118289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26"/>
            </p:custDataLst>
          </p:nvPr>
        </p:nvSpPr>
        <p:spPr>
          <a:xfrm>
            <a:off x="5240886" y="4604878"/>
            <a:ext cx="141460" cy="14146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27"/>
            </p:custDataLst>
          </p:nvPr>
        </p:nvSpPr>
        <p:spPr>
          <a:xfrm>
            <a:off x="8882388" y="3079644"/>
            <a:ext cx="155895" cy="15589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28"/>
            </p:custDataLst>
          </p:nvPr>
        </p:nvSpPr>
        <p:spPr>
          <a:xfrm>
            <a:off x="9318942" y="3179915"/>
            <a:ext cx="87934" cy="87934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29"/>
            </p:custDataLst>
          </p:nvPr>
        </p:nvSpPr>
        <p:spPr>
          <a:xfrm>
            <a:off x="9039225" y="3644265"/>
            <a:ext cx="770255" cy="77025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VNode接口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30"/>
            </p:custDataLst>
          </p:nvPr>
        </p:nvSpPr>
        <p:spPr>
          <a:xfrm>
            <a:off x="8877487" y="4806716"/>
            <a:ext cx="1000820" cy="10008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sym typeface="Arial" panose="020B0604020202020204" pitchFamily="34" charset="0"/>
              </a:rPr>
              <a:t>选项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1"/>
            </p:custDataLst>
          </p:nvPr>
        </p:nvSpPr>
        <p:spPr>
          <a:xfrm>
            <a:off x="10145329" y="4350632"/>
            <a:ext cx="395703" cy="395703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32"/>
            </p:custDataLst>
          </p:nvPr>
        </p:nvSpPr>
        <p:spPr>
          <a:xfrm>
            <a:off x="9834199" y="3287751"/>
            <a:ext cx="223877" cy="223877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8" name="椭圆 37"/>
          <p:cNvSpPr/>
          <p:nvPr>
            <p:custDataLst>
              <p:tags r:id="rId33"/>
            </p:custDataLst>
          </p:nvPr>
        </p:nvSpPr>
        <p:spPr>
          <a:xfrm>
            <a:off x="9180801" y="1668250"/>
            <a:ext cx="458907" cy="458907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25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9" name="椭圆 38"/>
          <p:cNvSpPr/>
          <p:nvPr>
            <p:custDataLst>
              <p:tags r:id="rId34"/>
            </p:custDataLst>
          </p:nvPr>
        </p:nvSpPr>
        <p:spPr>
          <a:xfrm>
            <a:off x="9482602" y="2126038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0" name="椭圆 39"/>
          <p:cNvSpPr/>
          <p:nvPr>
            <p:custDataLst>
              <p:tags r:id="rId35"/>
            </p:custDataLst>
          </p:nvPr>
        </p:nvSpPr>
        <p:spPr>
          <a:xfrm>
            <a:off x="9790430" y="2042160"/>
            <a:ext cx="727710" cy="727710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指令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2" name="椭圆 41"/>
          <p:cNvSpPr/>
          <p:nvPr>
            <p:custDataLst>
              <p:tags r:id="rId36"/>
            </p:custDataLst>
          </p:nvPr>
        </p:nvSpPr>
        <p:spPr>
          <a:xfrm>
            <a:off x="11134588" y="2534771"/>
            <a:ext cx="192682" cy="192682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3" name="椭圆 42"/>
          <p:cNvSpPr/>
          <p:nvPr>
            <p:custDataLst>
              <p:tags r:id="rId37"/>
            </p:custDataLst>
          </p:nvPr>
        </p:nvSpPr>
        <p:spPr>
          <a:xfrm>
            <a:off x="10517559" y="2841983"/>
            <a:ext cx="308952" cy="30895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8" name="椭圆 57"/>
          <p:cNvSpPr/>
          <p:nvPr>
            <p:custDataLst>
              <p:tags r:id="rId38"/>
            </p:custDataLst>
          </p:nvPr>
        </p:nvSpPr>
        <p:spPr>
          <a:xfrm>
            <a:off x="6506563" y="4320736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1" name="椭圆 60"/>
          <p:cNvSpPr/>
          <p:nvPr>
            <p:custDataLst>
              <p:tags r:id="rId39"/>
            </p:custDataLst>
          </p:nvPr>
        </p:nvSpPr>
        <p:spPr>
          <a:xfrm>
            <a:off x="7000875" y="4251325"/>
            <a:ext cx="800100" cy="800100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内置组件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5" name="椭圆 64"/>
          <p:cNvSpPr/>
          <p:nvPr>
            <p:custDataLst>
              <p:tags r:id="rId40"/>
            </p:custDataLst>
          </p:nvPr>
        </p:nvSpPr>
        <p:spPr>
          <a:xfrm>
            <a:off x="7844744" y="4281614"/>
            <a:ext cx="78245" cy="7824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8" name="椭圆 67"/>
          <p:cNvSpPr/>
          <p:nvPr>
            <p:custDataLst>
              <p:tags r:id="rId41"/>
            </p:custDataLst>
          </p:nvPr>
        </p:nvSpPr>
        <p:spPr>
          <a:xfrm>
            <a:off x="8352788" y="4014831"/>
            <a:ext cx="307843" cy="30784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1" name="椭圆 70"/>
          <p:cNvSpPr/>
          <p:nvPr>
            <p:custDataLst>
              <p:tags r:id="rId42"/>
            </p:custDataLst>
          </p:nvPr>
        </p:nvSpPr>
        <p:spPr>
          <a:xfrm>
            <a:off x="8450483" y="2633187"/>
            <a:ext cx="223877" cy="223877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2" name="椭圆 71"/>
          <p:cNvSpPr/>
          <p:nvPr>
            <p:custDataLst>
              <p:tags r:id="rId43"/>
            </p:custDataLst>
          </p:nvPr>
        </p:nvSpPr>
        <p:spPr>
          <a:xfrm>
            <a:off x="9179983" y="3050422"/>
            <a:ext cx="107170" cy="107170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3" name="椭圆 72"/>
          <p:cNvSpPr/>
          <p:nvPr>
            <p:custDataLst>
              <p:tags r:id="rId44"/>
            </p:custDataLst>
          </p:nvPr>
        </p:nvSpPr>
        <p:spPr>
          <a:xfrm>
            <a:off x="10076162" y="3081356"/>
            <a:ext cx="96341" cy="9634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4" name="椭圆 123"/>
          <p:cNvSpPr/>
          <p:nvPr>
            <p:custDataLst>
              <p:tags r:id="rId45"/>
            </p:custDataLst>
          </p:nvPr>
        </p:nvSpPr>
        <p:spPr>
          <a:xfrm>
            <a:off x="3511859" y="4905776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特殊元素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5" name="椭圆 124"/>
          <p:cNvSpPr/>
          <p:nvPr>
            <p:custDataLst>
              <p:tags r:id="rId46"/>
            </p:custDataLst>
          </p:nvPr>
        </p:nvSpPr>
        <p:spPr>
          <a:xfrm>
            <a:off x="5351308" y="3150935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6" name="椭圆 125"/>
          <p:cNvSpPr/>
          <p:nvPr>
            <p:custDataLst>
              <p:tags r:id="rId47"/>
            </p:custDataLst>
          </p:nvPr>
        </p:nvSpPr>
        <p:spPr>
          <a:xfrm>
            <a:off x="6719656" y="5775678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杂项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7" name="椭圆 126"/>
          <p:cNvSpPr/>
          <p:nvPr>
            <p:custDataLst>
              <p:tags r:id="rId48"/>
            </p:custDataLst>
          </p:nvPr>
        </p:nvSpPr>
        <p:spPr>
          <a:xfrm>
            <a:off x="8342462" y="5041520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8" name="椭圆 127"/>
          <p:cNvSpPr/>
          <p:nvPr>
            <p:custDataLst>
              <p:tags r:id="rId49"/>
            </p:custDataLst>
          </p:nvPr>
        </p:nvSpPr>
        <p:spPr>
          <a:xfrm>
            <a:off x="10555116" y="2051276"/>
            <a:ext cx="394027" cy="394027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>
            <p:custDataLst>
              <p:tags r:id="rId50"/>
            </p:custDataLst>
          </p:nvPr>
        </p:nvSpPr>
        <p:spPr>
          <a:xfrm>
            <a:off x="1450472" y="408259"/>
            <a:ext cx="7722282" cy="972354"/>
          </a:xfrm>
          <a:prstGeom prst="rect">
            <a:avLst/>
          </a:prstGeom>
        </p:spPr>
        <p:txBody>
          <a:bodyPr wrap="none" anchor="ctr" anchorCtr="0">
            <a:normAutofit/>
          </a:bodyPr>
          <a:lstStyle/>
          <a:p>
            <a:pPr algn="l"/>
            <a:r>
              <a:rPr lang="en-US" altLang="zh-CN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API</a:t>
            </a:r>
            <a:r>
              <a:rPr lang="zh-CN" altLang="en-US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：</a:t>
            </a:r>
            <a:r>
              <a:rPr lang="zh-CN" altLang="en-US" sz="2800" dirty="0">
                <a:latin typeface="+mj-lt"/>
                <a:ea typeface="+mj-ea"/>
                <a:cs typeface="+mj-cs"/>
                <a:sym typeface="Arial" panose="020B0604020202020204" pitchFamily="34" charset="0"/>
                <a:hlinkClick r:id="rId51" tooltip="" action="ppaction://hlinkfile"/>
              </a:rPr>
              <a:t>https://vuefe.cn/api</a:t>
            </a:r>
            <a:endParaRPr lang="zh-CN" altLang="en-US" sz="28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5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工欲善其事，必先利其器。</a:t>
            </a:r>
            <a:endParaRPr lang="zh-CN" altLang="en-US" dirty="0"/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3187700" y="3533775"/>
            <a:ext cx="6010275" cy="0"/>
          </a:xfrm>
          <a:prstGeom prst="line">
            <a:avLst/>
          </a:prstGeom>
          <a:ln>
            <a:solidFill>
              <a:srgbClr val="4BCB9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3"/>
            </p:custDataLst>
          </p:nvPr>
        </p:nvSpPr>
        <p:spPr bwMode="auto">
          <a:xfrm>
            <a:off x="5418138" y="4256088"/>
            <a:ext cx="1355725" cy="1355725"/>
          </a:xfrm>
          <a:prstGeom prst="ellipse">
            <a:avLst/>
          </a:prstGeom>
          <a:solidFill>
            <a:srgbClr val="4BC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 fontScale="80000"/>
          </a:bodyPr>
          <a:lstStyle/>
          <a:p>
            <a:pPr marL="0" marR="0" lvl="0" indent="0" algn="ctr" defTabSz="9137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论语</a:t>
            </a:r>
            <a:endParaRPr kumimoji="0" lang="en-US" altLang="zh-CN" sz="4400" b="1" i="1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2211705" y="339331"/>
            <a:ext cx="7768590" cy="584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36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前端工程化</a:t>
            </a:r>
            <a:endParaRPr lang="zh-CN" altLang="en-US" sz="36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>
            <p:custDataLst>
              <p:tags r:id="rId2"/>
            </p:custDataLst>
          </p:nvPr>
        </p:nvSpPr>
        <p:spPr>
          <a:xfrm>
            <a:off x="2533650" y="2475992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>
            <p:custDataLst>
              <p:tags r:id="rId3"/>
            </p:custDataLst>
          </p:nvPr>
        </p:nvSpPr>
        <p:spPr>
          <a:xfrm>
            <a:off x="2636263" y="2664605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任意多边形 15"/>
          <p:cNvSpPr/>
          <p:nvPr>
            <p:custDataLst>
              <p:tags r:id="rId4"/>
            </p:custDataLst>
          </p:nvPr>
        </p:nvSpPr>
        <p:spPr>
          <a:xfrm>
            <a:off x="2738876" y="2853218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5" name="任意多边形 14"/>
          <p:cNvSpPr/>
          <p:nvPr>
            <p:custDataLst>
              <p:tags r:id="rId5"/>
            </p:custDataLst>
          </p:nvPr>
        </p:nvSpPr>
        <p:spPr>
          <a:xfrm>
            <a:off x="2841489" y="3041831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>
            <p:custDataLst>
              <p:tags r:id="rId6"/>
            </p:custDataLst>
          </p:nvPr>
        </p:nvSpPr>
        <p:spPr>
          <a:xfrm>
            <a:off x="2944102" y="3230444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任意多边形 12"/>
          <p:cNvSpPr/>
          <p:nvPr>
            <p:custDataLst>
              <p:tags r:id="rId7"/>
            </p:custDataLst>
          </p:nvPr>
        </p:nvSpPr>
        <p:spPr>
          <a:xfrm>
            <a:off x="3046713" y="3419055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317236" y="1594501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6FB5EF"/>
                </a:solidFill>
                <a:sym typeface="Arial" panose="020B0604020202020204" pitchFamily="34" charset="0"/>
              </a:rPr>
              <a:t>  Yeoman</a:t>
            </a:r>
            <a:endParaRPr lang="en-US" altLang="zh-CN" sz="2400" b="1" kern="0" dirty="0">
              <a:solidFill>
                <a:srgbClr val="6FB5EF"/>
              </a:solidFill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>
            <p:custDataLst>
              <p:tags r:id="rId9"/>
            </p:custDataLst>
          </p:nvPr>
        </p:nvSpPr>
        <p:spPr>
          <a:xfrm>
            <a:off x="6317236" y="240556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F55D9A"/>
                </a:solidFill>
                <a:sym typeface="Arial" panose="020B0604020202020204" pitchFamily="34" charset="0"/>
              </a:rPr>
              <a:t>  g</a:t>
            </a:r>
            <a:r>
              <a:rPr lang="en-US" altLang="zh-CN" sz="2400" b="1" kern="0" dirty="0">
                <a:solidFill>
                  <a:srgbClr val="F55D9A"/>
                </a:solidFill>
                <a:sym typeface="Arial" panose="020B0604020202020204" pitchFamily="34" charset="0"/>
              </a:rPr>
              <a:t>enerator-X</a:t>
            </a:r>
            <a:endParaRPr lang="en-US" altLang="zh-CN" sz="2400" b="1" kern="0" dirty="0">
              <a:solidFill>
                <a:srgbClr val="F55D9A"/>
              </a:solidFill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>
            <p:custDataLst>
              <p:tags r:id="rId10"/>
            </p:custDataLst>
          </p:nvPr>
        </p:nvSpPr>
        <p:spPr>
          <a:xfrm>
            <a:off x="6317236" y="326425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4BCB9F"/>
                </a:solidFill>
                <a:sym typeface="Arial" panose="020B0604020202020204" pitchFamily="34" charset="0"/>
              </a:rPr>
              <a:t>  generator-webapp</a:t>
            </a:r>
            <a:endParaRPr lang="en-US" altLang="zh-CN" sz="2400" b="1" kern="0" dirty="0">
              <a:solidFill>
                <a:srgbClr val="4BCB9F"/>
              </a:solidFill>
              <a:sym typeface="Arial" panose="020B0604020202020204" pitchFamily="34" charset="0"/>
            </a:endParaRPr>
          </a:p>
        </p:txBody>
      </p:sp>
      <p:sp>
        <p:nvSpPr>
          <p:cNvPr id="45" name="矩形 44"/>
          <p:cNvSpPr/>
          <p:nvPr>
            <p:custDataLst>
              <p:tags r:id="rId11"/>
            </p:custDataLst>
          </p:nvPr>
        </p:nvSpPr>
        <p:spPr>
          <a:xfrm>
            <a:off x="6317236" y="408484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6FB5EF"/>
                </a:solidFill>
                <a:sym typeface="Arial" panose="020B0604020202020204" pitchFamily="34" charset="0"/>
              </a:rPr>
              <a:t>  generator-angular</a:t>
            </a:r>
            <a:endParaRPr lang="en-US" altLang="zh-CN" sz="2400" b="1" kern="0" dirty="0">
              <a:solidFill>
                <a:srgbClr val="6FB5EF"/>
              </a:solidFill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>
            <p:custDataLst>
              <p:tags r:id="rId12"/>
            </p:custDataLst>
          </p:nvPr>
        </p:nvSpPr>
        <p:spPr>
          <a:xfrm>
            <a:off x="6317236" y="490543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F55D9A"/>
                </a:solidFill>
                <a:sym typeface="Arial" panose="020B0604020202020204" pitchFamily="34" charset="0"/>
              </a:rPr>
              <a:t>  Github</a:t>
            </a:r>
            <a:endParaRPr lang="en-US" altLang="zh-CN" sz="2400" b="1" kern="0" dirty="0">
              <a:solidFill>
                <a:srgbClr val="F55D9A"/>
              </a:solidFill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>
            <p:custDataLst>
              <p:tags r:id="rId13"/>
            </p:custDataLst>
          </p:nvPr>
        </p:nvSpPr>
        <p:spPr>
          <a:xfrm>
            <a:off x="6317236" y="5726025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12A89D"/>
                </a:solidFill>
                <a:sym typeface="Arial" panose="020B0604020202020204" pitchFamily="34" charset="0"/>
              </a:rPr>
              <a:t>  Node</a:t>
            </a:r>
            <a:endParaRPr lang="en-US" altLang="zh-CN" sz="2400" b="1" kern="0" dirty="0">
              <a:solidFill>
                <a:srgbClr val="12A89D"/>
              </a:solidFill>
              <a:sym typeface="Arial" panose="020B0604020202020204" pitchFamily="34" charset="0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14"/>
            </p:custDataLst>
          </p:nvPr>
        </p:nvCxnSpPr>
        <p:spPr>
          <a:xfrm>
            <a:off x="4064213" y="3525520"/>
            <a:ext cx="36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>
            <p:custDataLst>
              <p:tags r:id="rId15"/>
            </p:custDataLst>
          </p:nvPr>
        </p:nvCxnSpPr>
        <p:spPr>
          <a:xfrm>
            <a:off x="3961602" y="3335637"/>
            <a:ext cx="54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>
            <p:custDataLst>
              <p:tags r:id="rId16"/>
            </p:custDataLst>
          </p:nvPr>
        </p:nvCxnSpPr>
        <p:spPr>
          <a:xfrm>
            <a:off x="3858989" y="3144717"/>
            <a:ext cx="72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>
            <p:custDataLst>
              <p:tags r:id="rId17"/>
            </p:custDataLst>
          </p:nvPr>
        </p:nvCxnSpPr>
        <p:spPr>
          <a:xfrm>
            <a:off x="3756376" y="2955867"/>
            <a:ext cx="90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>
            <p:custDataLst>
              <p:tags r:id="rId18"/>
            </p:custDataLst>
          </p:nvPr>
        </p:nvCxnSpPr>
        <p:spPr>
          <a:xfrm>
            <a:off x="3653763" y="2765982"/>
            <a:ext cx="108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19"/>
            </p:custDataLst>
          </p:nvPr>
        </p:nvCxnSpPr>
        <p:spPr>
          <a:xfrm>
            <a:off x="3550745" y="2576097"/>
            <a:ext cx="126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20"/>
            </p:custDataLst>
          </p:nvPr>
        </p:nvCxnSpPr>
        <p:spPr>
          <a:xfrm>
            <a:off x="4810746" y="1830568"/>
            <a:ext cx="1455691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>
            <p:custDataLst>
              <p:tags r:id="rId21"/>
            </p:custDataLst>
          </p:nvPr>
        </p:nvCxnSpPr>
        <p:spPr>
          <a:xfrm>
            <a:off x="4733764" y="2651158"/>
            <a:ext cx="1532673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>
            <p:custDataLst>
              <p:tags r:id="rId22"/>
            </p:custDataLst>
          </p:nvPr>
        </p:nvCxnSpPr>
        <p:spPr>
          <a:xfrm>
            <a:off x="4656376" y="3471748"/>
            <a:ext cx="161006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>
            <p:custDataLst>
              <p:tags r:id="rId23"/>
            </p:custDataLst>
          </p:nvPr>
        </p:nvCxnSpPr>
        <p:spPr>
          <a:xfrm>
            <a:off x="4578990" y="4292338"/>
            <a:ext cx="1687447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24"/>
            </p:custDataLst>
          </p:nvPr>
        </p:nvCxnSpPr>
        <p:spPr>
          <a:xfrm>
            <a:off x="4501602" y="5112928"/>
            <a:ext cx="1764834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25"/>
            </p:custDataLst>
          </p:nvPr>
        </p:nvCxnSpPr>
        <p:spPr>
          <a:xfrm>
            <a:off x="4424214" y="5933517"/>
            <a:ext cx="1842223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26"/>
            </p:custDataLst>
          </p:nvPr>
        </p:nvCxnSpPr>
        <p:spPr>
          <a:xfrm>
            <a:off x="4810745" y="1830569"/>
            <a:ext cx="0" cy="745529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>
            <p:custDataLst>
              <p:tags r:id="rId27"/>
            </p:custDataLst>
          </p:nvPr>
        </p:nvCxnSpPr>
        <p:spPr>
          <a:xfrm>
            <a:off x="4424213" y="3525521"/>
            <a:ext cx="0" cy="2407997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>
            <p:custDataLst>
              <p:tags r:id="rId28"/>
            </p:custDataLst>
          </p:nvPr>
        </p:nvCxnSpPr>
        <p:spPr>
          <a:xfrm>
            <a:off x="4501602" y="3335638"/>
            <a:ext cx="0" cy="1777291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>
            <p:custDataLst>
              <p:tags r:id="rId29"/>
            </p:custDataLst>
          </p:nvPr>
        </p:nvCxnSpPr>
        <p:spPr>
          <a:xfrm>
            <a:off x="4578989" y="3144718"/>
            <a:ext cx="0" cy="1147621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>
            <p:custDataLst>
              <p:tags r:id="rId30"/>
            </p:custDataLst>
          </p:nvPr>
        </p:nvCxnSpPr>
        <p:spPr>
          <a:xfrm>
            <a:off x="4656376" y="2955868"/>
            <a:ext cx="0" cy="515881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31"/>
            </p:custDataLst>
          </p:nvPr>
        </p:nvCxnSpPr>
        <p:spPr>
          <a:xfrm>
            <a:off x="4733763" y="2651158"/>
            <a:ext cx="0" cy="114824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32"/>
            </p:custDataLst>
          </p:nvPr>
        </p:nvSpPr>
        <p:spPr>
          <a:xfrm>
            <a:off x="6266436" y="1560568"/>
            <a:ext cx="50800" cy="54000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33"/>
            </p:custDataLst>
          </p:nvPr>
        </p:nvSpPr>
        <p:spPr>
          <a:xfrm>
            <a:off x="6266436" y="2381158"/>
            <a:ext cx="50800" cy="54000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>
            <p:custDataLst>
              <p:tags r:id="rId34"/>
            </p:custDataLst>
          </p:nvPr>
        </p:nvSpPr>
        <p:spPr>
          <a:xfrm>
            <a:off x="6266436" y="3201748"/>
            <a:ext cx="50800" cy="540000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>
            <p:custDataLst>
              <p:tags r:id="rId35"/>
            </p:custDataLst>
          </p:nvPr>
        </p:nvSpPr>
        <p:spPr>
          <a:xfrm>
            <a:off x="6266436" y="4022338"/>
            <a:ext cx="50800" cy="54000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>
            <p:custDataLst>
              <p:tags r:id="rId36"/>
            </p:custDataLst>
          </p:nvPr>
        </p:nvSpPr>
        <p:spPr>
          <a:xfrm>
            <a:off x="6266436" y="4842928"/>
            <a:ext cx="50800" cy="54000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2" name="矩形 51"/>
          <p:cNvSpPr/>
          <p:nvPr>
            <p:custDataLst>
              <p:tags r:id="rId37"/>
            </p:custDataLst>
          </p:nvPr>
        </p:nvSpPr>
        <p:spPr>
          <a:xfrm>
            <a:off x="6266436" y="5663517"/>
            <a:ext cx="50800" cy="540000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  <p:custDataLst>
      <p:tags r:id="rId3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>
            <p:custDataLst>
              <p:tags r:id="rId1"/>
            </p:custDataLst>
          </p:nvPr>
        </p:nvSpPr>
        <p:spPr>
          <a:xfrm rot="20326741" flipH="1">
            <a:off x="4847392" y="3657921"/>
            <a:ext cx="2460870" cy="976706"/>
          </a:xfrm>
          <a:prstGeom prst="parallelogram">
            <a:avLst>
              <a:gd name="adj" fmla="val 9412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 rot="20326741" flipH="1">
            <a:off x="4847391" y="3281044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" name="平行四边形 8"/>
          <p:cNvSpPr/>
          <p:nvPr>
            <p:custDataLst>
              <p:tags r:id="rId3"/>
            </p:custDataLst>
          </p:nvPr>
        </p:nvSpPr>
        <p:spPr>
          <a:xfrm rot="20326741" flipH="1">
            <a:off x="4847391" y="2904166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0" name="平行四边形 9"/>
          <p:cNvSpPr/>
          <p:nvPr>
            <p:custDataLst>
              <p:tags r:id="rId4"/>
            </p:custDataLst>
          </p:nvPr>
        </p:nvSpPr>
        <p:spPr>
          <a:xfrm rot="20326741" flipH="1">
            <a:off x="4847391" y="2527286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>
            <p:custDataLst>
              <p:tags r:id="rId5"/>
            </p:custDataLst>
          </p:nvPr>
        </p:nvSpPr>
        <p:spPr>
          <a:xfrm rot="20326741" flipH="1">
            <a:off x="4847390" y="2132461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173780" y="1987239"/>
            <a:ext cx="3139590" cy="45384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/>
            <a:r>
              <a:rPr lang="en-US" altLang="zh-CN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V</a:t>
            </a:r>
            <a:r>
              <a:rPr lang="zh-CN" alt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ue.js</a:t>
            </a:r>
            <a:endParaRPr lang="zh-CN" altLang="en-US" sz="2000" b="1" dirty="0">
              <a:solidFill>
                <a:schemeClr val="accent1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169670" y="3117850"/>
            <a:ext cx="3102610" cy="109093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vuex   vue-router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vue-resource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vue-loader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109345" y="5374005"/>
            <a:ext cx="3102610" cy="4965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b="1" dirty="0">
                <a:sym typeface="Arial" panose="020B0604020202020204" pitchFamily="34" charset="0"/>
              </a:rPr>
              <a:t>browserify</a:t>
            </a:r>
            <a:endParaRPr lang="zh-CN" altLang="en-US" b="1" dirty="0"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7919720" y="4803140"/>
            <a:ext cx="3102610" cy="457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dirty="0">
                <a:sym typeface="Arial" panose="020B0604020202020204" pitchFamily="34" charset="0"/>
              </a:rPr>
              <a:t>   </a:t>
            </a:r>
            <a:r>
              <a:rPr lang="zh-CN" altLang="en-US" sz="2000" b="1" dirty="0">
                <a:sym typeface="Arial" panose="020B0604020202020204" pitchFamily="34" charset="0"/>
              </a:rPr>
              <a:t>ES6      Bable</a:t>
            </a:r>
            <a:endParaRPr lang="zh-CN" altLang="en-US" sz="2000" b="1" dirty="0"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7919720" y="2115820"/>
            <a:ext cx="3102610" cy="95059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400" b="1" dirty="0">
                <a:solidFill>
                  <a:srgbClr val="DD634F"/>
                </a:solidFill>
                <a:sym typeface="Arial" panose="020B0604020202020204" pitchFamily="34" charset="0"/>
              </a:rPr>
              <a:t>npm      webpack</a:t>
            </a:r>
            <a:endParaRPr lang="zh-CN" altLang="en-US" sz="2400" b="1" dirty="0">
              <a:solidFill>
                <a:srgbClr val="DD634F"/>
              </a:solidFill>
              <a:sym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rgbClr val="DD634F"/>
                </a:solidFill>
                <a:sym typeface="Arial" panose="020B0604020202020204" pitchFamily="34" charset="0"/>
              </a:rPr>
              <a:t>gulp      vue-cli</a:t>
            </a:r>
            <a:endParaRPr lang="zh-CN" altLang="en-US" sz="2400" b="1" dirty="0">
              <a:solidFill>
                <a:srgbClr val="DD634F"/>
              </a:solidFill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1"/>
            </p:custDataLst>
          </p:nvPr>
        </p:nvSpPr>
        <p:spPr>
          <a:xfrm>
            <a:off x="1169739" y="583490"/>
            <a:ext cx="5775230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Vue2.0</a:t>
            </a:r>
            <a:r>
              <a:rPr lang="zh-CN" altLang="en-US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技术栈</a:t>
            </a:r>
            <a:endParaRPr lang="zh-CN" altLang="en-US" sz="28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cxnSp>
        <p:nvCxnSpPr>
          <p:cNvPr id="41" name="肘形连接符 40"/>
          <p:cNvCxnSpPr/>
          <p:nvPr>
            <p:custDataLst>
              <p:tags r:id="rId12"/>
            </p:custDataLst>
          </p:nvPr>
        </p:nvCxnSpPr>
        <p:spPr>
          <a:xfrm>
            <a:off x="1217529" y="2538630"/>
            <a:ext cx="3654466" cy="136960"/>
          </a:xfrm>
          <a:prstGeom prst="bentConnector3">
            <a:avLst>
              <a:gd name="adj1" fmla="val 83623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/>
          <p:nvPr>
            <p:custDataLst>
              <p:tags r:id="rId13"/>
            </p:custDataLst>
          </p:nvPr>
        </p:nvCxnSpPr>
        <p:spPr>
          <a:xfrm flipV="1">
            <a:off x="1173548" y="3053602"/>
            <a:ext cx="3698448" cy="1154894"/>
          </a:xfrm>
          <a:prstGeom prst="bentConnector3">
            <a:avLst>
              <a:gd name="adj1" fmla="val 84768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>
            <p:custDataLst>
              <p:tags r:id="rId14"/>
            </p:custDataLst>
          </p:nvPr>
        </p:nvCxnSpPr>
        <p:spPr>
          <a:xfrm flipV="1">
            <a:off x="1217529" y="3446681"/>
            <a:ext cx="3987766" cy="2423492"/>
          </a:xfrm>
          <a:prstGeom prst="bentConnector3">
            <a:avLst>
              <a:gd name="adj1" fmla="val 84754"/>
            </a:avLst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/>
          <p:nvPr>
            <p:custDataLst>
              <p:tags r:id="rId15"/>
            </p:custDataLst>
          </p:nvPr>
        </p:nvCxnSpPr>
        <p:spPr>
          <a:xfrm flipV="1">
            <a:off x="7186874" y="3053602"/>
            <a:ext cx="3675847" cy="734305"/>
          </a:xfrm>
          <a:prstGeom prst="bentConnector3">
            <a:avLst>
              <a:gd name="adj1" fmla="val 19682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/>
          <p:nvPr>
            <p:custDataLst>
              <p:tags r:id="rId16"/>
            </p:custDataLst>
          </p:nvPr>
        </p:nvCxnSpPr>
        <p:spPr>
          <a:xfrm>
            <a:off x="7080820" y="4125720"/>
            <a:ext cx="3781901" cy="1211115"/>
          </a:xfrm>
          <a:prstGeom prst="bentConnector3">
            <a:avLst>
              <a:gd name="adj1" fmla="val 20910"/>
            </a:avLst>
          </a:prstGeom>
          <a:ln w="25400">
            <a:solidFill>
              <a:srgbClr val="2D2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等腰三角形 2"/>
          <p:cNvSpPr/>
          <p:nvPr>
            <p:custDataLst>
              <p:tags r:id="rId17"/>
            </p:custDataLst>
          </p:nvPr>
        </p:nvSpPr>
        <p:spPr>
          <a:xfrm rot="8410085">
            <a:off x="4815834" y="979868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>
            <p:custDataLst>
              <p:tags r:id="rId18"/>
            </p:custDataLst>
          </p:nvPr>
        </p:nvSpPr>
        <p:spPr>
          <a:xfrm>
            <a:off x="1169822" y="459564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>
            <a:noAutofit/>
          </a:bodyPr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EFFFF"/>
                </a:solidFill>
                <a:sym typeface="Arial" panose="020B0604020202020204" pitchFamily="34" charset="0"/>
              </a:rPr>
              <a:t>Vue2.0</a:t>
            </a:r>
            <a:r>
              <a:rPr lang="zh-CN" altLang="en-US" sz="2000" b="1" dirty="0">
                <a:solidFill>
                  <a:srgbClr val="FEFFFF"/>
                </a:solidFill>
                <a:sym typeface="Arial" panose="020B0604020202020204" pitchFamily="34" charset="0"/>
              </a:rPr>
              <a:t>技术栈</a:t>
            </a:r>
            <a:endParaRPr lang="zh-CN" altLang="en-US" sz="2000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19"/>
            </p:custDataLst>
          </p:nvPr>
        </p:nvSpPr>
        <p:spPr>
          <a:xfrm>
            <a:off x="1232010" y="542485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4800" dirty="0"/>
              <a:t> </a:t>
            </a:r>
            <a:r>
              <a:rPr lang="zh-CN" altLang="en-US" sz="4800" dirty="0"/>
              <a:t>开始构建应用</a:t>
            </a:r>
            <a:endParaRPr lang="zh-CN" altLang="en-US" sz="4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153660" y="3592830"/>
            <a:ext cx="4725035" cy="396240"/>
          </a:xfrm>
        </p:spPr>
        <p:txBody>
          <a:bodyPr/>
          <a:lstStyle/>
          <a:p>
            <a:pPr algn="l"/>
            <a:r>
              <a:rPr lang="en-US" altLang="zh-CN" dirty="0"/>
              <a:t>Vue 2.0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2211705" y="763087"/>
            <a:ext cx="7768590" cy="5847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3200" b="1" dirty="0">
                <a:solidFill>
                  <a:srgbClr val="12A89D"/>
                </a:solidFill>
                <a:latin typeface="+mj-lt"/>
                <a:ea typeface="+mj-ea"/>
                <a:cs typeface="+mj-cs"/>
              </a:rPr>
              <a:t>构建应用形态</a:t>
            </a:r>
            <a:endParaRPr lang="zh-CN" altLang="en-US" sz="3200" b="1" dirty="0">
              <a:solidFill>
                <a:srgbClr val="12A89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任意多边形 19"/>
          <p:cNvSpPr/>
          <p:nvPr>
            <p:custDataLst>
              <p:tags r:id="rId2"/>
            </p:custDataLst>
          </p:nvPr>
        </p:nvSpPr>
        <p:spPr>
          <a:xfrm>
            <a:off x="2715349" y="2148482"/>
            <a:ext cx="1052290" cy="714376"/>
          </a:xfrm>
          <a:custGeom>
            <a:avLst/>
            <a:gdLst>
              <a:gd name="connsiteX0" fmla="*/ 0 w 1052290"/>
              <a:gd name="connsiteY0" fmla="*/ 0 h 714376"/>
              <a:gd name="connsiteX1" fmla="*/ 695102 w 1052290"/>
              <a:gd name="connsiteY1" fmla="*/ 0 h 714376"/>
              <a:gd name="connsiteX2" fmla="*/ 1052290 w 1052290"/>
              <a:gd name="connsiteY2" fmla="*/ 357188 h 714376"/>
              <a:gd name="connsiteX3" fmla="*/ 1052289 w 1052290"/>
              <a:gd name="connsiteY3" fmla="*/ 357188 h 714376"/>
              <a:gd name="connsiteX4" fmla="*/ 695101 w 1052290"/>
              <a:gd name="connsiteY4" fmla="*/ 714376 h 714376"/>
              <a:gd name="connsiteX5" fmla="*/ 244992 w 1052290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2290" h="714376">
                <a:moveTo>
                  <a:pt x="0" y="0"/>
                </a:moveTo>
                <a:lnTo>
                  <a:pt x="695102" y="0"/>
                </a:lnTo>
                <a:cubicBezTo>
                  <a:pt x="892371" y="0"/>
                  <a:pt x="1052290" y="159919"/>
                  <a:pt x="1052290" y="357188"/>
                </a:cubicBezTo>
                <a:lnTo>
                  <a:pt x="1052289" y="357188"/>
                </a:lnTo>
                <a:cubicBezTo>
                  <a:pt x="1052289" y="554457"/>
                  <a:pt x="892370" y="714376"/>
                  <a:pt x="695101" y="714376"/>
                </a:cubicBezTo>
                <a:lnTo>
                  <a:pt x="244992" y="714376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01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1" name="任意多边形 20"/>
          <p:cNvSpPr/>
          <p:nvPr>
            <p:custDataLst>
              <p:tags r:id="rId3"/>
            </p:custDataLst>
          </p:nvPr>
        </p:nvSpPr>
        <p:spPr>
          <a:xfrm>
            <a:off x="3019140" y="3034307"/>
            <a:ext cx="1097115" cy="714376"/>
          </a:xfrm>
          <a:custGeom>
            <a:avLst/>
            <a:gdLst>
              <a:gd name="connsiteX0" fmla="*/ 0 w 1097115"/>
              <a:gd name="connsiteY0" fmla="*/ 0 h 714376"/>
              <a:gd name="connsiteX1" fmla="*/ 739927 w 1097115"/>
              <a:gd name="connsiteY1" fmla="*/ 0 h 714376"/>
              <a:gd name="connsiteX2" fmla="*/ 1097115 w 1097115"/>
              <a:gd name="connsiteY2" fmla="*/ 357188 h 714376"/>
              <a:gd name="connsiteX3" fmla="*/ 1097114 w 1097115"/>
              <a:gd name="connsiteY3" fmla="*/ 357188 h 714376"/>
              <a:gd name="connsiteX4" fmla="*/ 739926 w 1097115"/>
              <a:gd name="connsiteY4" fmla="*/ 714376 h 714376"/>
              <a:gd name="connsiteX5" fmla="*/ 244992 w 1097115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115" h="714376">
                <a:moveTo>
                  <a:pt x="0" y="0"/>
                </a:moveTo>
                <a:lnTo>
                  <a:pt x="739927" y="0"/>
                </a:lnTo>
                <a:cubicBezTo>
                  <a:pt x="937196" y="0"/>
                  <a:pt x="1097115" y="159919"/>
                  <a:pt x="1097115" y="357188"/>
                </a:cubicBezTo>
                <a:lnTo>
                  <a:pt x="1097114" y="357188"/>
                </a:lnTo>
                <a:cubicBezTo>
                  <a:pt x="1097114" y="554457"/>
                  <a:pt x="937195" y="714376"/>
                  <a:pt x="739926" y="714376"/>
                </a:cubicBezTo>
                <a:lnTo>
                  <a:pt x="244992" y="714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02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2" name="任意多边形 21"/>
          <p:cNvSpPr/>
          <p:nvPr>
            <p:custDataLst>
              <p:tags r:id="rId4"/>
            </p:custDataLst>
          </p:nvPr>
        </p:nvSpPr>
        <p:spPr>
          <a:xfrm>
            <a:off x="3322929" y="3920132"/>
            <a:ext cx="1141940" cy="714376"/>
          </a:xfrm>
          <a:custGeom>
            <a:avLst/>
            <a:gdLst>
              <a:gd name="connsiteX0" fmla="*/ 0 w 1141940"/>
              <a:gd name="connsiteY0" fmla="*/ 0 h 714376"/>
              <a:gd name="connsiteX1" fmla="*/ 784752 w 1141940"/>
              <a:gd name="connsiteY1" fmla="*/ 0 h 714376"/>
              <a:gd name="connsiteX2" fmla="*/ 1141940 w 1141940"/>
              <a:gd name="connsiteY2" fmla="*/ 357188 h 714376"/>
              <a:gd name="connsiteX3" fmla="*/ 1141939 w 1141940"/>
              <a:gd name="connsiteY3" fmla="*/ 357188 h 714376"/>
              <a:gd name="connsiteX4" fmla="*/ 784751 w 1141940"/>
              <a:gd name="connsiteY4" fmla="*/ 714376 h 714376"/>
              <a:gd name="connsiteX5" fmla="*/ 244993 w 1141940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940" h="714376">
                <a:moveTo>
                  <a:pt x="0" y="0"/>
                </a:moveTo>
                <a:lnTo>
                  <a:pt x="784752" y="0"/>
                </a:lnTo>
                <a:cubicBezTo>
                  <a:pt x="982021" y="0"/>
                  <a:pt x="1141940" y="159919"/>
                  <a:pt x="1141940" y="357188"/>
                </a:cubicBezTo>
                <a:lnTo>
                  <a:pt x="1141939" y="357188"/>
                </a:lnTo>
                <a:cubicBezTo>
                  <a:pt x="1141939" y="554457"/>
                  <a:pt x="982020" y="714376"/>
                  <a:pt x="784751" y="714376"/>
                </a:cubicBezTo>
                <a:lnTo>
                  <a:pt x="244993" y="714376"/>
                </a:lnTo>
                <a:close/>
              </a:path>
            </a:pathLst>
          </a:custGeom>
          <a:solidFill>
            <a:schemeClr val="accent3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03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3" name="任意多边形 22"/>
          <p:cNvSpPr/>
          <p:nvPr>
            <p:custDataLst>
              <p:tags r:id="rId5"/>
            </p:custDataLst>
          </p:nvPr>
        </p:nvSpPr>
        <p:spPr>
          <a:xfrm>
            <a:off x="3626720" y="4805957"/>
            <a:ext cx="1186765" cy="714376"/>
          </a:xfrm>
          <a:custGeom>
            <a:avLst/>
            <a:gdLst>
              <a:gd name="connsiteX0" fmla="*/ 0 w 1186765"/>
              <a:gd name="connsiteY0" fmla="*/ 0 h 714376"/>
              <a:gd name="connsiteX1" fmla="*/ 829577 w 1186765"/>
              <a:gd name="connsiteY1" fmla="*/ 0 h 714376"/>
              <a:gd name="connsiteX2" fmla="*/ 1186765 w 1186765"/>
              <a:gd name="connsiteY2" fmla="*/ 357188 h 714376"/>
              <a:gd name="connsiteX3" fmla="*/ 1186764 w 1186765"/>
              <a:gd name="connsiteY3" fmla="*/ 357188 h 714376"/>
              <a:gd name="connsiteX4" fmla="*/ 829576 w 1186765"/>
              <a:gd name="connsiteY4" fmla="*/ 714376 h 714376"/>
              <a:gd name="connsiteX5" fmla="*/ 244993 w 1186765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6765" h="714376">
                <a:moveTo>
                  <a:pt x="0" y="0"/>
                </a:moveTo>
                <a:lnTo>
                  <a:pt x="829577" y="0"/>
                </a:lnTo>
                <a:cubicBezTo>
                  <a:pt x="1026846" y="0"/>
                  <a:pt x="1186765" y="159919"/>
                  <a:pt x="1186765" y="357188"/>
                </a:cubicBezTo>
                <a:lnTo>
                  <a:pt x="1186764" y="357188"/>
                </a:lnTo>
                <a:cubicBezTo>
                  <a:pt x="1186764" y="554457"/>
                  <a:pt x="1026845" y="714376"/>
                  <a:pt x="829576" y="714376"/>
                </a:cubicBezTo>
                <a:lnTo>
                  <a:pt x="244993" y="714376"/>
                </a:lnTo>
                <a:close/>
              </a:path>
            </a:pathLst>
          </a:custGeom>
          <a:solidFill>
            <a:schemeClr val="accent4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04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6"/>
            </p:custDataLst>
          </p:nvPr>
        </p:nvSpPr>
        <p:spPr>
          <a:xfrm>
            <a:off x="3767640" y="2250553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kern="0" dirty="0"/>
              <a:t>  </a:t>
            </a:r>
            <a:r>
              <a:rPr lang="zh-CN" altLang="pt-BR" sz="2000" b="1" kern="0" dirty="0"/>
              <a:t>目录结构</a:t>
            </a:r>
            <a:r>
              <a:rPr lang="zh-CN" altLang="pt-BR" sz="2000" b="1" kern="0" dirty="0"/>
              <a:t>及文件管理</a:t>
            </a:r>
            <a:endParaRPr lang="zh-CN" altLang="pt-BR" sz="2000" b="1" kern="0" dirty="0"/>
          </a:p>
        </p:txBody>
      </p:sp>
      <p:sp>
        <p:nvSpPr>
          <p:cNvPr id="27" name="矩形 26"/>
          <p:cNvSpPr/>
          <p:nvPr>
            <p:custDataLst>
              <p:tags r:id="rId7"/>
            </p:custDataLst>
          </p:nvPr>
        </p:nvSpPr>
        <p:spPr>
          <a:xfrm>
            <a:off x="4249605" y="3155428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pt-BR" sz="2000" b="1" kern="0" dirty="0"/>
              <a:t>模块化、组件化、</a:t>
            </a:r>
            <a:r>
              <a:rPr lang="zh-CN" altLang="pt-BR" sz="2000" b="1" kern="0" dirty="0">
                <a:sym typeface="+mn-ea"/>
              </a:rPr>
              <a:t>插件</a:t>
            </a:r>
            <a:endParaRPr lang="zh-CN" altLang="pt-BR" sz="2000" b="1" kern="0" dirty="0"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4560120" y="4041253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pt-BR" sz="2000" b="1" kern="0" dirty="0"/>
              <a:t>管理配置文件及数据通信</a:t>
            </a:r>
            <a:endParaRPr lang="zh-CN" altLang="pt-BR" sz="2000" b="1" kern="0" dirty="0"/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>
          <a:xfrm>
            <a:off x="4899210" y="4927078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pt-BR" sz="2000" b="1" kern="0" dirty="0"/>
              <a:t>工程化</a:t>
            </a:r>
            <a:r>
              <a:rPr lang="pt-BR" altLang="zh-CN" sz="2000" b="1" kern="0" dirty="0"/>
              <a:t>打包及部署</a:t>
            </a:r>
            <a:r>
              <a:rPr lang="zh-CN" altLang="pt-BR" sz="2000" b="1" kern="0" dirty="0"/>
              <a:t>、发布</a:t>
            </a:r>
            <a:endParaRPr lang="zh-CN" altLang="pt-BR" sz="2000" b="1" kern="0" dirty="0"/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50449"/>
          <a:stretch>
            <a:fillRect/>
          </a:stretch>
        </p:blipFill>
        <p:spPr>
          <a:xfrm rot="20460000">
            <a:off x="3288394" y="1134407"/>
            <a:ext cx="113775" cy="5400000"/>
          </a:xfrm>
          <a:custGeom>
            <a:avLst/>
            <a:gdLst>
              <a:gd name="connsiteX0" fmla="*/ 0 w 4806245"/>
              <a:gd name="connsiteY0" fmla="*/ 0 h 9705673"/>
              <a:gd name="connsiteX1" fmla="*/ 4806245 w 4806245"/>
              <a:gd name="connsiteY1" fmla="*/ 0 h 9705673"/>
              <a:gd name="connsiteX2" fmla="*/ 4806245 w 4806245"/>
              <a:gd name="connsiteY2" fmla="*/ 9705673 h 9705673"/>
              <a:gd name="connsiteX3" fmla="*/ 0 w 4806245"/>
              <a:gd name="connsiteY3" fmla="*/ 9705673 h 970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6245" h="9705673">
                <a:moveTo>
                  <a:pt x="0" y="0"/>
                </a:moveTo>
                <a:lnTo>
                  <a:pt x="4806245" y="0"/>
                </a:lnTo>
                <a:lnTo>
                  <a:pt x="4806245" y="9705673"/>
                </a:lnTo>
                <a:lnTo>
                  <a:pt x="0" y="9705673"/>
                </a:lnTo>
                <a:close/>
              </a:path>
            </a:pathLst>
          </a:custGeom>
        </p:spPr>
      </p:pic>
    </p:spTree>
    <p:custDataLst>
      <p:tags r:id="rId1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3826027" y="3764944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cd my-project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5" name="等腰三角形 2"/>
          <p:cNvSpPr/>
          <p:nvPr>
            <p:custDataLst>
              <p:tags r:id="rId2"/>
            </p:custDataLst>
          </p:nvPr>
        </p:nvSpPr>
        <p:spPr>
          <a:xfrm rot="13189915" flipH="1">
            <a:off x="4331383" y="3547276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3826027" y="4502917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648000" bIns="45720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EFFFF"/>
                </a:solidFill>
                <a:sym typeface="Arial" panose="020B0604020202020204" pitchFamily="34" charset="0"/>
              </a:rPr>
              <a:t>        </a:t>
            </a: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npm intall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8" name="等腰三角形 2"/>
          <p:cNvSpPr/>
          <p:nvPr>
            <p:custDataLst>
              <p:tags r:id="rId4"/>
            </p:custDataLst>
          </p:nvPr>
        </p:nvSpPr>
        <p:spPr>
          <a:xfrm rot="8410085">
            <a:off x="7472039" y="4285247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5"/>
            </p:custDataLst>
          </p:nvPr>
        </p:nvSpPr>
        <p:spPr>
          <a:xfrm>
            <a:off x="3826027" y="3026973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4800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EFFFF"/>
                </a:solidFill>
                <a:sym typeface="Arial" panose="020B0604020202020204" pitchFamily="34" charset="0"/>
              </a:rPr>
              <a:t>       </a:t>
            </a: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vue init webpack my-project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3" name="等腰三角形 2"/>
          <p:cNvSpPr/>
          <p:nvPr>
            <p:custDataLst>
              <p:tags r:id="rId6"/>
            </p:custDataLst>
          </p:nvPr>
        </p:nvSpPr>
        <p:spPr>
          <a:xfrm rot="8410085">
            <a:off x="7472039" y="2809303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>
            <p:custDataLst>
              <p:tags r:id="rId7"/>
            </p:custDataLst>
          </p:nvPr>
        </p:nvSpPr>
        <p:spPr>
          <a:xfrm>
            <a:off x="3826027" y="2288999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npm install -g vue-cli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8"/>
            </p:custDataLst>
          </p:nvPr>
        </p:nvSpPr>
        <p:spPr>
          <a:xfrm>
            <a:off x="3888215" y="2371920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A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3888215" y="3847864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C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>
            <p:custDataLst>
              <p:tags r:id="rId10"/>
            </p:custDataLst>
          </p:nvPr>
        </p:nvSpPr>
        <p:spPr>
          <a:xfrm>
            <a:off x="3826027" y="5240888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npm run dev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11"/>
            </p:custDataLst>
          </p:nvPr>
        </p:nvSpPr>
        <p:spPr>
          <a:xfrm>
            <a:off x="3888215" y="5323809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E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>
            <p:custDataLst>
              <p:tags r:id="rId12"/>
            </p:custDataLst>
          </p:nvPr>
        </p:nvSpPr>
        <p:spPr>
          <a:xfrm>
            <a:off x="7764586" y="3108799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B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9" name="等腰三角形 2"/>
          <p:cNvSpPr/>
          <p:nvPr>
            <p:custDataLst>
              <p:tags r:id="rId13"/>
            </p:custDataLst>
          </p:nvPr>
        </p:nvSpPr>
        <p:spPr>
          <a:xfrm rot="13189915" flipH="1">
            <a:off x="4331383" y="5023220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14"/>
            </p:custDataLst>
          </p:nvPr>
        </p:nvSpPr>
        <p:spPr>
          <a:xfrm>
            <a:off x="7764586" y="4584743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D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786836" y="896308"/>
            <a:ext cx="4618329" cy="707423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+mj-cs"/>
                <a:sym typeface="Arial" panose="020B0604020202020204" pitchFamily="34" charset="0"/>
              </a:rPr>
              <a:t>创建 Vue 项目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{Backbone}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{</a:t>
            </a:r>
            <a:r>
              <a:rPr lang="zh-CN" altLang="en-US" dirty="0">
                <a:sym typeface="+mn-ea"/>
              </a:rPr>
              <a:t>Avalon</a:t>
            </a:r>
            <a:r>
              <a:rPr lang="en-US" altLang="zh-CN" dirty="0">
                <a:sym typeface="+mn-ea"/>
              </a:rPr>
              <a:t>}</a:t>
            </a:r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{</a:t>
            </a:r>
            <a:r>
              <a:rPr lang="en-US" altLang="zh-CN" dirty="0">
                <a:sym typeface="+mn-ea"/>
              </a:rPr>
              <a:t>Angular}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{React}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8910" y="4283710"/>
            <a:ext cx="6374765" cy="678815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lt"/>
              </a:rPr>
              <a:t>MVC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MVVM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MVP</a:t>
            </a:r>
            <a:endParaRPr lang="en-US" altLang="zh-CN" dirty="0">
              <a:sym typeface="+mn-lt"/>
            </a:endParaRPr>
          </a:p>
          <a:p>
            <a:endParaRPr lang="en-US" altLang="zh-CN" dirty="0"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Oval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97016" y="1460039"/>
            <a:ext cx="2070118" cy="2033688"/>
          </a:xfrm>
          <a:prstGeom prst="ellipse">
            <a:avLst/>
          </a:prstGeom>
          <a:solidFill>
            <a:srgbClr val="16BC9A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45" name="Oval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51464" y="2345310"/>
            <a:ext cx="2207656" cy="2167926"/>
          </a:xfrm>
          <a:prstGeom prst="ellipse">
            <a:avLst/>
          </a:prstGeom>
          <a:solidFill>
            <a:srgbClr val="DD634F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46" name="Oval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67133" y="4150984"/>
            <a:ext cx="1550167" cy="1524075"/>
          </a:xfrm>
          <a:prstGeom prst="ellipse">
            <a:avLst/>
          </a:prstGeom>
          <a:solidFill>
            <a:srgbClr val="00AEFF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47" name="Oval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79148" y="2129049"/>
            <a:ext cx="1647052" cy="1619329"/>
          </a:xfrm>
          <a:prstGeom prst="ellipse">
            <a:avLst/>
          </a:prstGeom>
          <a:solidFill>
            <a:srgbClr val="FF9934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53" name="Text Box 1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4096" y="875261"/>
            <a:ext cx="3549818" cy="191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渐进式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JavaScript 框架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5854" name="Text Box 1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15570" y="5182910"/>
            <a:ext cx="3689995" cy="9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/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16kb min+gzip 运行大小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超快速的虚拟DOM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最少优化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5855" name="Text Box 1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975187" y="4475136"/>
            <a:ext cx="1470048" cy="54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en-US" altLang="zh-CN" sz="2400" dirty="0">
                <a:solidFill>
                  <a:srgbClr val="00ADEF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</a:t>
            </a:r>
            <a:r>
              <a:rPr lang="en-US" altLang="zh-CN" sz="2800" b="1" dirty="0">
                <a:solidFill>
                  <a:srgbClr val="00ADE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{ </a:t>
            </a:r>
            <a:r>
              <a:rPr lang="zh-CN" altLang="en-US" sz="2800" b="1" dirty="0">
                <a:ln/>
                <a:solidFill>
                  <a:srgbClr val="00ADE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性能 </a:t>
            </a:r>
            <a:r>
              <a:rPr lang="en-US" altLang="zh-CN" sz="2800" b="1" dirty="0">
                <a:ln/>
                <a:solidFill>
                  <a:srgbClr val="00ADE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}</a:t>
            </a:r>
            <a:endParaRPr lang="en-US" altLang="zh-CN" sz="2800" b="1" dirty="0">
              <a:ln/>
              <a:solidFill>
                <a:srgbClr val="00ADE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5856" name="Text Box 1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33488" y="3980463"/>
            <a:ext cx="3557569" cy="65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已经会HTML,CSS,JavaScript？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即刻阅读指南开始构建应用！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5857" name="Text Box 1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63797" y="3324497"/>
            <a:ext cx="1296304" cy="54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en-US" altLang="zh-CN" sz="2400" b="1" dirty="0">
                <a:ln/>
                <a:solidFill>
                  <a:srgbClr val="16BC9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{ </a:t>
            </a:r>
            <a:r>
              <a:rPr lang="zh-CN" altLang="en-US" sz="2400" b="1" dirty="0">
                <a:ln/>
                <a:solidFill>
                  <a:srgbClr val="16BC9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易用 </a:t>
            </a:r>
            <a:r>
              <a:rPr lang="en-US" altLang="zh-CN" sz="2400" b="1" dirty="0">
                <a:ln/>
                <a:solidFill>
                  <a:srgbClr val="16BC9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}</a:t>
            </a:r>
            <a:endParaRPr lang="en-US" altLang="zh-CN" sz="2400" b="1" dirty="0">
              <a:ln/>
              <a:solidFill>
                <a:srgbClr val="16BC9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5858" name="Text Box 1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468648" y="1460105"/>
            <a:ext cx="2896822" cy="77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依赖功能丰富的最简核心, 持续发展的生态系统。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5859" name="Text Box 1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838744" y="2345310"/>
            <a:ext cx="1837560" cy="54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b="1" dirty="0">
                <a:ln/>
                <a:solidFill>
                  <a:srgbClr val="FF993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   { </a:t>
            </a:r>
            <a:r>
              <a:rPr lang="zh-CN" altLang="en-US" sz="2400" b="1" dirty="0">
                <a:ln/>
                <a:solidFill>
                  <a:srgbClr val="FF993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通用 </a:t>
            </a:r>
            <a:r>
              <a:rPr lang="en-US" altLang="zh-CN" sz="2400" b="1" dirty="0">
                <a:ln/>
                <a:solidFill>
                  <a:srgbClr val="FF993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}</a:t>
            </a:r>
            <a:endParaRPr lang="en-US" altLang="zh-CN" sz="2400" b="1" dirty="0">
              <a:ln/>
              <a:solidFill>
                <a:srgbClr val="FF993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9135" y="3037205"/>
            <a:ext cx="1118235" cy="1118235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225" y="4193540"/>
            <a:ext cx="1481455" cy="148145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16" name="直接连接符 4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1788390" y="3322021"/>
            <a:ext cx="8655060" cy="0"/>
          </a:xfrm>
          <a:prstGeom prst="line">
            <a:avLst/>
          </a:prstGeom>
          <a:noFill/>
          <a:ln w="25400" cmpd="sng">
            <a:solidFill>
              <a:srgbClr val="B2B2B2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8917" name="Group 5"/>
          <p:cNvGrpSpPr/>
          <p:nvPr>
            <p:custDataLst>
              <p:tags r:id="rId2"/>
            </p:custDataLst>
          </p:nvPr>
        </p:nvGrpSpPr>
        <p:grpSpPr bwMode="auto">
          <a:xfrm>
            <a:off x="1735193" y="1020904"/>
            <a:ext cx="3173493" cy="2416848"/>
            <a:chOff x="-374" y="0"/>
            <a:chExt cx="3523" cy="2683"/>
          </a:xfrm>
        </p:grpSpPr>
        <p:cxnSp>
          <p:nvCxnSpPr>
            <p:cNvPr id="38918" name="直接连接符 16"/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1385" y="1583"/>
              <a:ext cx="0" cy="892"/>
            </a:xfrm>
            <a:prstGeom prst="line">
              <a:avLst/>
            </a:prstGeom>
            <a:noFill/>
            <a:ln w="12700" cmpd="sng">
              <a:solidFill>
                <a:srgbClr val="FF993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919" name="椭圆 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260" y="2430"/>
              <a:ext cx="252" cy="253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FF9934"/>
              </a:solidFill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8920" name="圆角矩形 1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-374" y="0"/>
              <a:ext cx="3523" cy="1815"/>
            </a:xfrm>
            <a:prstGeom prst="roundRect">
              <a:avLst>
                <a:gd name="adj" fmla="val 5921"/>
              </a:avLst>
            </a:prstGeom>
            <a:solidFill>
              <a:srgbClr val="FF99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响应式数据双向绑定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921" name="Group 9"/>
          <p:cNvGrpSpPr/>
          <p:nvPr>
            <p:custDataLst>
              <p:tags r:id="rId6"/>
            </p:custDataLst>
          </p:nvPr>
        </p:nvGrpSpPr>
        <p:grpSpPr bwMode="auto">
          <a:xfrm>
            <a:off x="7062842" y="1021080"/>
            <a:ext cx="3180338" cy="2417076"/>
            <a:chOff x="-375" y="0"/>
            <a:chExt cx="3521" cy="2683"/>
          </a:xfrm>
        </p:grpSpPr>
        <p:cxnSp>
          <p:nvCxnSpPr>
            <p:cNvPr id="38922" name="直接连接符 20"/>
            <p:cNvCxnSpPr>
              <a:cxnSpLocks noChangeShapeType="1"/>
            </p:cNvCxnSpPr>
            <p:nvPr>
              <p:custDataLst>
                <p:tags r:id="rId7"/>
              </p:custDataLst>
            </p:nvPr>
          </p:nvCxnSpPr>
          <p:spPr bwMode="auto">
            <a:xfrm>
              <a:off x="1386" y="1583"/>
              <a:ext cx="0" cy="892"/>
            </a:xfrm>
            <a:prstGeom prst="line">
              <a:avLst/>
            </a:prstGeom>
            <a:noFill/>
            <a:ln w="12700" cmpd="sng">
              <a:solidFill>
                <a:srgbClr val="16BC9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923" name="椭圆 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260" y="2430"/>
              <a:ext cx="252" cy="253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16BC9A"/>
              </a:solidFill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8924" name="圆角矩形 1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-375" y="0"/>
              <a:ext cx="3521" cy="1815"/>
            </a:xfrm>
            <a:prstGeom prst="roundRect">
              <a:avLst>
                <a:gd name="adj" fmla="val 5921"/>
              </a:avLst>
            </a:prstGeom>
            <a:solidFill>
              <a:srgbClr val="16BC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简洁、轻量、快速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925" name="Group 13"/>
          <p:cNvGrpSpPr/>
          <p:nvPr>
            <p:custDataLst>
              <p:tags r:id="rId10"/>
            </p:custDataLst>
          </p:nvPr>
        </p:nvGrpSpPr>
        <p:grpSpPr bwMode="auto">
          <a:xfrm>
            <a:off x="4036686" y="3209441"/>
            <a:ext cx="3913046" cy="2633000"/>
            <a:chOff x="-781" y="0"/>
            <a:chExt cx="4344" cy="2923"/>
          </a:xfrm>
        </p:grpSpPr>
        <p:cxnSp>
          <p:nvCxnSpPr>
            <p:cNvPr id="38926" name="直接连接符 26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flipV="1">
              <a:off x="1386" y="215"/>
              <a:ext cx="0" cy="893"/>
            </a:xfrm>
            <a:prstGeom prst="line">
              <a:avLst/>
            </a:prstGeom>
            <a:noFill/>
            <a:ln w="12700" cmpd="sng">
              <a:solidFill>
                <a:srgbClr val="00AE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927" name="椭圆 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260" y="0"/>
              <a:ext cx="252" cy="253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00AEFF"/>
              </a:solidFill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8928" name="圆角矩形 1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-781" y="1108"/>
              <a:ext cx="4344" cy="1815"/>
            </a:xfrm>
            <a:prstGeom prst="roundRect">
              <a:avLst>
                <a:gd name="adj" fmla="val 5921"/>
              </a:avLst>
            </a:prstGeom>
            <a:solidFill>
              <a:srgbClr val="00AE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组合视图组件化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并以数据驱动</a:t>
              </a:r>
              <a:r>
                <a:rPr lang="en-US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web</a:t>
              </a:r>
              <a:r>
                <a:rPr lang="zh-CN" altLang="en-US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界面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1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圆弧箭头 101"/>
          <p:cNvSpPr/>
          <p:nvPr>
            <p:custDataLst>
              <p:tags r:id="rId1"/>
            </p:custDataLst>
          </p:nvPr>
        </p:nvSpPr>
        <p:spPr bwMode="auto">
          <a:xfrm rot="11700000" flipH="1">
            <a:off x="3956987" y="1814724"/>
            <a:ext cx="1692354" cy="1655721"/>
          </a:xfrm>
          <a:custGeom>
            <a:avLst/>
            <a:gdLst>
              <a:gd name="T0" fmla="*/ 84274 w 494050"/>
              <a:gd name="T1" fmla="*/ 98107 h 531069"/>
              <a:gd name="T2" fmla="*/ 84423 w 494050"/>
              <a:gd name="T3" fmla="*/ 98165 h 531069"/>
              <a:gd name="T4" fmla="*/ 83683 w 494050"/>
              <a:gd name="T5" fmla="*/ 98867 h 531069"/>
              <a:gd name="T6" fmla="*/ 84274 w 494050"/>
              <a:gd name="T7" fmla="*/ 98107 h 531069"/>
              <a:gd name="T8" fmla="*/ 423146 w 494050"/>
              <a:gd name="T9" fmla="*/ 0 h 531069"/>
              <a:gd name="T10" fmla="*/ 395440 w 494050"/>
              <a:gd name="T11" fmla="*/ 62229 h 531069"/>
              <a:gd name="T12" fmla="*/ 406255 w 494050"/>
              <a:gd name="T13" fmla="*/ 71591 h 531069"/>
              <a:gd name="T14" fmla="*/ 494044 w 494050"/>
              <a:gd name="T15" fmla="*/ 276386 h 531069"/>
              <a:gd name="T16" fmla="*/ 493844 w 494050"/>
              <a:gd name="T17" fmla="*/ 291720 h 531069"/>
              <a:gd name="T18" fmla="*/ 489376 w 494050"/>
              <a:gd name="T19" fmla="*/ 331393 h 531069"/>
              <a:gd name="T20" fmla="*/ 274337 w 494050"/>
              <a:gd name="T21" fmla="*/ 529541 h 531069"/>
              <a:gd name="T22" fmla="*/ 20946 w 494050"/>
              <a:gd name="T23" fmla="*/ 383604 h 531069"/>
              <a:gd name="T24" fmla="*/ 69840 w 494050"/>
              <a:gd name="T25" fmla="*/ 111994 h 531069"/>
              <a:gd name="T26" fmla="*/ 83683 w 494050"/>
              <a:gd name="T27" fmla="*/ 98867 h 531069"/>
              <a:gd name="T28" fmla="*/ 82441 w 494050"/>
              <a:gd name="T29" fmla="*/ 100464 h 531069"/>
              <a:gd name="T30" fmla="*/ 46275 w 494050"/>
              <a:gd name="T31" fmla="*/ 342257 h 531069"/>
              <a:gd name="T32" fmla="*/ 231312 w 494050"/>
              <a:gd name="T33" fmla="*/ 478390 h 531069"/>
              <a:gd name="T34" fmla="*/ 425060 w 494050"/>
              <a:gd name="T35" fmla="*/ 284642 h 531069"/>
              <a:gd name="T36" fmla="*/ 362655 w 494050"/>
              <a:gd name="T37" fmla="*/ 142208 h 531069"/>
              <a:gd name="T38" fmla="*/ 360587 w 494050"/>
              <a:gd name="T39" fmla="*/ 140509 h 531069"/>
              <a:gd name="T40" fmla="*/ 336426 w 494050"/>
              <a:gd name="T41" fmla="*/ 194776 h 531069"/>
              <a:gd name="T42" fmla="*/ 214880 w 494050"/>
              <a:gd name="T43" fmla="*/ 23967 h 531069"/>
              <a:gd name="T44" fmla="*/ 423146 w 494050"/>
              <a:gd name="T45" fmla="*/ 0 h 53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4050" h="531069">
                <a:moveTo>
                  <a:pt x="84274" y="98107"/>
                </a:moveTo>
                <a:cubicBezTo>
                  <a:pt x="84621" y="97719"/>
                  <a:pt x="84687" y="97734"/>
                  <a:pt x="84423" y="98165"/>
                </a:cubicBezTo>
                <a:lnTo>
                  <a:pt x="83683" y="98867"/>
                </a:lnTo>
                <a:lnTo>
                  <a:pt x="84274" y="98107"/>
                </a:lnTo>
                <a:close/>
                <a:moveTo>
                  <a:pt x="423146" y="0"/>
                </a:moveTo>
                <a:lnTo>
                  <a:pt x="395440" y="62229"/>
                </a:lnTo>
                <a:lnTo>
                  <a:pt x="406255" y="71591"/>
                </a:lnTo>
                <a:cubicBezTo>
                  <a:pt x="473633" y="133566"/>
                  <a:pt x="493625" y="204832"/>
                  <a:pt x="494044" y="276386"/>
                </a:cubicBezTo>
                <a:cubicBezTo>
                  <a:pt x="494073" y="281497"/>
                  <a:pt x="494003" y="286610"/>
                  <a:pt x="493844" y="291720"/>
                </a:cubicBezTo>
                <a:cubicBezTo>
                  <a:pt x="493432" y="304888"/>
                  <a:pt x="491960" y="318150"/>
                  <a:pt x="489376" y="331393"/>
                </a:cubicBezTo>
                <a:cubicBezTo>
                  <a:pt x="468702" y="437339"/>
                  <a:pt x="381617" y="517584"/>
                  <a:pt x="274337" y="529541"/>
                </a:cubicBezTo>
                <a:cubicBezTo>
                  <a:pt x="167057" y="541499"/>
                  <a:pt x="64440" y="482398"/>
                  <a:pt x="20946" y="383604"/>
                </a:cubicBezTo>
                <a:cubicBezTo>
                  <a:pt x="-19829" y="290984"/>
                  <a:pt x="215" y="183599"/>
                  <a:pt x="69840" y="111994"/>
                </a:cubicBezTo>
                <a:lnTo>
                  <a:pt x="83683" y="98867"/>
                </a:lnTo>
                <a:lnTo>
                  <a:pt x="82441" y="100464"/>
                </a:lnTo>
                <a:cubicBezTo>
                  <a:pt x="70421" y="116975"/>
                  <a:pt x="13101" y="209765"/>
                  <a:pt x="46275" y="342257"/>
                </a:cubicBezTo>
                <a:cubicBezTo>
                  <a:pt x="70805" y="421126"/>
                  <a:pt x="144371" y="478390"/>
                  <a:pt x="231312" y="478390"/>
                </a:cubicBezTo>
                <a:cubicBezTo>
                  <a:pt x="338316" y="478390"/>
                  <a:pt x="425060" y="391646"/>
                  <a:pt x="425060" y="284642"/>
                </a:cubicBezTo>
                <a:cubicBezTo>
                  <a:pt x="425060" y="228319"/>
                  <a:pt x="401027" y="177609"/>
                  <a:pt x="362655" y="142208"/>
                </a:cubicBezTo>
                <a:lnTo>
                  <a:pt x="360587" y="140509"/>
                </a:lnTo>
                <a:lnTo>
                  <a:pt x="336426" y="194776"/>
                </a:lnTo>
                <a:lnTo>
                  <a:pt x="214880" y="23967"/>
                </a:lnTo>
                <a:lnTo>
                  <a:pt x="423146" y="0"/>
                </a:lnTo>
                <a:close/>
              </a:path>
            </a:pathLst>
          </a:custGeom>
          <a:solidFill>
            <a:srgbClr val="FF99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3" name="圆弧箭头 101"/>
          <p:cNvSpPr/>
          <p:nvPr>
            <p:custDataLst>
              <p:tags r:id="rId2"/>
            </p:custDataLst>
          </p:nvPr>
        </p:nvSpPr>
        <p:spPr bwMode="auto">
          <a:xfrm rot="9900000">
            <a:off x="2728204" y="3064054"/>
            <a:ext cx="1692354" cy="1655720"/>
          </a:xfrm>
          <a:custGeom>
            <a:avLst/>
            <a:gdLst>
              <a:gd name="T0" fmla="*/ 84274 w 494050"/>
              <a:gd name="T1" fmla="*/ 98107 h 531069"/>
              <a:gd name="T2" fmla="*/ 84423 w 494050"/>
              <a:gd name="T3" fmla="*/ 98165 h 531069"/>
              <a:gd name="T4" fmla="*/ 83683 w 494050"/>
              <a:gd name="T5" fmla="*/ 98867 h 531069"/>
              <a:gd name="T6" fmla="*/ 84274 w 494050"/>
              <a:gd name="T7" fmla="*/ 98107 h 531069"/>
              <a:gd name="T8" fmla="*/ 423146 w 494050"/>
              <a:gd name="T9" fmla="*/ 0 h 531069"/>
              <a:gd name="T10" fmla="*/ 395440 w 494050"/>
              <a:gd name="T11" fmla="*/ 62229 h 531069"/>
              <a:gd name="T12" fmla="*/ 406255 w 494050"/>
              <a:gd name="T13" fmla="*/ 71591 h 531069"/>
              <a:gd name="T14" fmla="*/ 494044 w 494050"/>
              <a:gd name="T15" fmla="*/ 276386 h 531069"/>
              <a:gd name="T16" fmla="*/ 493844 w 494050"/>
              <a:gd name="T17" fmla="*/ 291720 h 531069"/>
              <a:gd name="T18" fmla="*/ 489376 w 494050"/>
              <a:gd name="T19" fmla="*/ 331393 h 531069"/>
              <a:gd name="T20" fmla="*/ 274337 w 494050"/>
              <a:gd name="T21" fmla="*/ 529541 h 531069"/>
              <a:gd name="T22" fmla="*/ 20946 w 494050"/>
              <a:gd name="T23" fmla="*/ 383604 h 531069"/>
              <a:gd name="T24" fmla="*/ 69840 w 494050"/>
              <a:gd name="T25" fmla="*/ 111994 h 531069"/>
              <a:gd name="T26" fmla="*/ 83683 w 494050"/>
              <a:gd name="T27" fmla="*/ 98867 h 531069"/>
              <a:gd name="T28" fmla="*/ 82441 w 494050"/>
              <a:gd name="T29" fmla="*/ 100464 h 531069"/>
              <a:gd name="T30" fmla="*/ 46275 w 494050"/>
              <a:gd name="T31" fmla="*/ 342257 h 531069"/>
              <a:gd name="T32" fmla="*/ 231312 w 494050"/>
              <a:gd name="T33" fmla="*/ 478390 h 531069"/>
              <a:gd name="T34" fmla="*/ 425060 w 494050"/>
              <a:gd name="T35" fmla="*/ 284642 h 531069"/>
              <a:gd name="T36" fmla="*/ 362655 w 494050"/>
              <a:gd name="T37" fmla="*/ 142208 h 531069"/>
              <a:gd name="T38" fmla="*/ 360587 w 494050"/>
              <a:gd name="T39" fmla="*/ 140509 h 531069"/>
              <a:gd name="T40" fmla="*/ 336426 w 494050"/>
              <a:gd name="T41" fmla="*/ 194776 h 531069"/>
              <a:gd name="T42" fmla="*/ 214880 w 494050"/>
              <a:gd name="T43" fmla="*/ 23967 h 531069"/>
              <a:gd name="T44" fmla="*/ 423146 w 494050"/>
              <a:gd name="T45" fmla="*/ 0 h 53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4050" h="531069">
                <a:moveTo>
                  <a:pt x="84274" y="98107"/>
                </a:moveTo>
                <a:cubicBezTo>
                  <a:pt x="84621" y="97719"/>
                  <a:pt x="84687" y="97734"/>
                  <a:pt x="84423" y="98165"/>
                </a:cubicBezTo>
                <a:lnTo>
                  <a:pt x="83683" y="98867"/>
                </a:lnTo>
                <a:lnTo>
                  <a:pt x="84274" y="98107"/>
                </a:lnTo>
                <a:close/>
                <a:moveTo>
                  <a:pt x="423146" y="0"/>
                </a:moveTo>
                <a:lnTo>
                  <a:pt x="395440" y="62229"/>
                </a:lnTo>
                <a:lnTo>
                  <a:pt x="406255" y="71591"/>
                </a:lnTo>
                <a:cubicBezTo>
                  <a:pt x="473633" y="133566"/>
                  <a:pt x="493625" y="204832"/>
                  <a:pt x="494044" y="276386"/>
                </a:cubicBezTo>
                <a:cubicBezTo>
                  <a:pt x="494073" y="281497"/>
                  <a:pt x="494003" y="286610"/>
                  <a:pt x="493844" y="291720"/>
                </a:cubicBezTo>
                <a:cubicBezTo>
                  <a:pt x="493432" y="304888"/>
                  <a:pt x="491960" y="318150"/>
                  <a:pt x="489376" y="331393"/>
                </a:cubicBezTo>
                <a:cubicBezTo>
                  <a:pt x="468702" y="437339"/>
                  <a:pt x="381617" y="517584"/>
                  <a:pt x="274337" y="529541"/>
                </a:cubicBezTo>
                <a:cubicBezTo>
                  <a:pt x="167057" y="541499"/>
                  <a:pt x="64440" y="482398"/>
                  <a:pt x="20946" y="383604"/>
                </a:cubicBezTo>
                <a:cubicBezTo>
                  <a:pt x="-19829" y="290984"/>
                  <a:pt x="215" y="183599"/>
                  <a:pt x="69840" y="111994"/>
                </a:cubicBezTo>
                <a:lnTo>
                  <a:pt x="83683" y="98867"/>
                </a:lnTo>
                <a:lnTo>
                  <a:pt x="82441" y="100464"/>
                </a:lnTo>
                <a:cubicBezTo>
                  <a:pt x="70421" y="116975"/>
                  <a:pt x="13101" y="209765"/>
                  <a:pt x="46275" y="342257"/>
                </a:cubicBezTo>
                <a:cubicBezTo>
                  <a:pt x="70805" y="421126"/>
                  <a:pt x="144371" y="478390"/>
                  <a:pt x="231312" y="478390"/>
                </a:cubicBezTo>
                <a:cubicBezTo>
                  <a:pt x="338316" y="478390"/>
                  <a:pt x="425060" y="391646"/>
                  <a:pt x="425060" y="284642"/>
                </a:cubicBezTo>
                <a:cubicBezTo>
                  <a:pt x="425060" y="228319"/>
                  <a:pt x="401027" y="177609"/>
                  <a:pt x="362655" y="142208"/>
                </a:cubicBezTo>
                <a:lnTo>
                  <a:pt x="360587" y="140509"/>
                </a:lnTo>
                <a:lnTo>
                  <a:pt x="336426" y="194776"/>
                </a:lnTo>
                <a:lnTo>
                  <a:pt x="214880" y="23967"/>
                </a:lnTo>
                <a:lnTo>
                  <a:pt x="423146" y="0"/>
                </a:lnTo>
                <a:close/>
              </a:path>
            </a:pathLst>
          </a:custGeom>
          <a:solidFill>
            <a:srgbClr val="DD63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4" name="圆弧箭头 101"/>
          <p:cNvSpPr/>
          <p:nvPr>
            <p:custDataLst>
              <p:tags r:id="rId3"/>
            </p:custDataLst>
          </p:nvPr>
        </p:nvSpPr>
        <p:spPr bwMode="auto">
          <a:xfrm rot="11700000" flipH="1">
            <a:off x="3956987" y="4313385"/>
            <a:ext cx="1692354" cy="1655721"/>
          </a:xfrm>
          <a:custGeom>
            <a:avLst/>
            <a:gdLst>
              <a:gd name="T0" fmla="*/ 84274 w 494050"/>
              <a:gd name="T1" fmla="*/ 98107 h 531069"/>
              <a:gd name="T2" fmla="*/ 84423 w 494050"/>
              <a:gd name="T3" fmla="*/ 98165 h 531069"/>
              <a:gd name="T4" fmla="*/ 83683 w 494050"/>
              <a:gd name="T5" fmla="*/ 98867 h 531069"/>
              <a:gd name="T6" fmla="*/ 84274 w 494050"/>
              <a:gd name="T7" fmla="*/ 98107 h 531069"/>
              <a:gd name="T8" fmla="*/ 423146 w 494050"/>
              <a:gd name="T9" fmla="*/ 0 h 531069"/>
              <a:gd name="T10" fmla="*/ 395440 w 494050"/>
              <a:gd name="T11" fmla="*/ 62229 h 531069"/>
              <a:gd name="T12" fmla="*/ 406255 w 494050"/>
              <a:gd name="T13" fmla="*/ 71591 h 531069"/>
              <a:gd name="T14" fmla="*/ 494044 w 494050"/>
              <a:gd name="T15" fmla="*/ 276386 h 531069"/>
              <a:gd name="T16" fmla="*/ 493844 w 494050"/>
              <a:gd name="T17" fmla="*/ 291720 h 531069"/>
              <a:gd name="T18" fmla="*/ 489376 w 494050"/>
              <a:gd name="T19" fmla="*/ 331393 h 531069"/>
              <a:gd name="T20" fmla="*/ 274337 w 494050"/>
              <a:gd name="T21" fmla="*/ 529541 h 531069"/>
              <a:gd name="T22" fmla="*/ 20946 w 494050"/>
              <a:gd name="T23" fmla="*/ 383604 h 531069"/>
              <a:gd name="T24" fmla="*/ 69840 w 494050"/>
              <a:gd name="T25" fmla="*/ 111994 h 531069"/>
              <a:gd name="T26" fmla="*/ 83683 w 494050"/>
              <a:gd name="T27" fmla="*/ 98867 h 531069"/>
              <a:gd name="T28" fmla="*/ 82441 w 494050"/>
              <a:gd name="T29" fmla="*/ 100464 h 531069"/>
              <a:gd name="T30" fmla="*/ 46275 w 494050"/>
              <a:gd name="T31" fmla="*/ 342257 h 531069"/>
              <a:gd name="T32" fmla="*/ 231312 w 494050"/>
              <a:gd name="T33" fmla="*/ 478390 h 531069"/>
              <a:gd name="T34" fmla="*/ 425060 w 494050"/>
              <a:gd name="T35" fmla="*/ 284642 h 531069"/>
              <a:gd name="T36" fmla="*/ 362655 w 494050"/>
              <a:gd name="T37" fmla="*/ 142208 h 531069"/>
              <a:gd name="T38" fmla="*/ 360587 w 494050"/>
              <a:gd name="T39" fmla="*/ 140509 h 531069"/>
              <a:gd name="T40" fmla="*/ 336426 w 494050"/>
              <a:gd name="T41" fmla="*/ 194776 h 531069"/>
              <a:gd name="T42" fmla="*/ 214880 w 494050"/>
              <a:gd name="T43" fmla="*/ 23967 h 531069"/>
              <a:gd name="T44" fmla="*/ 423146 w 494050"/>
              <a:gd name="T45" fmla="*/ 0 h 53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4050" h="531069">
                <a:moveTo>
                  <a:pt x="84274" y="98107"/>
                </a:moveTo>
                <a:cubicBezTo>
                  <a:pt x="84621" y="97719"/>
                  <a:pt x="84687" y="97734"/>
                  <a:pt x="84423" y="98165"/>
                </a:cubicBezTo>
                <a:lnTo>
                  <a:pt x="83683" y="98867"/>
                </a:lnTo>
                <a:lnTo>
                  <a:pt x="84274" y="98107"/>
                </a:lnTo>
                <a:close/>
                <a:moveTo>
                  <a:pt x="423146" y="0"/>
                </a:moveTo>
                <a:lnTo>
                  <a:pt x="395440" y="62229"/>
                </a:lnTo>
                <a:lnTo>
                  <a:pt x="406255" y="71591"/>
                </a:lnTo>
                <a:cubicBezTo>
                  <a:pt x="473633" y="133566"/>
                  <a:pt x="493625" y="204832"/>
                  <a:pt x="494044" y="276386"/>
                </a:cubicBezTo>
                <a:cubicBezTo>
                  <a:pt x="494073" y="281497"/>
                  <a:pt x="494003" y="286610"/>
                  <a:pt x="493844" y="291720"/>
                </a:cubicBezTo>
                <a:cubicBezTo>
                  <a:pt x="493432" y="304888"/>
                  <a:pt x="491960" y="318150"/>
                  <a:pt x="489376" y="331393"/>
                </a:cubicBezTo>
                <a:cubicBezTo>
                  <a:pt x="468702" y="437339"/>
                  <a:pt x="381617" y="517584"/>
                  <a:pt x="274337" y="529541"/>
                </a:cubicBezTo>
                <a:cubicBezTo>
                  <a:pt x="167057" y="541499"/>
                  <a:pt x="64440" y="482398"/>
                  <a:pt x="20946" y="383604"/>
                </a:cubicBezTo>
                <a:cubicBezTo>
                  <a:pt x="-19829" y="290984"/>
                  <a:pt x="215" y="183599"/>
                  <a:pt x="69840" y="111994"/>
                </a:cubicBezTo>
                <a:lnTo>
                  <a:pt x="83683" y="98867"/>
                </a:lnTo>
                <a:lnTo>
                  <a:pt x="82441" y="100464"/>
                </a:lnTo>
                <a:cubicBezTo>
                  <a:pt x="70421" y="116975"/>
                  <a:pt x="13101" y="209765"/>
                  <a:pt x="46275" y="342257"/>
                </a:cubicBezTo>
                <a:cubicBezTo>
                  <a:pt x="70805" y="421126"/>
                  <a:pt x="144371" y="478390"/>
                  <a:pt x="231312" y="478390"/>
                </a:cubicBezTo>
                <a:cubicBezTo>
                  <a:pt x="338316" y="478390"/>
                  <a:pt x="425060" y="391646"/>
                  <a:pt x="425060" y="284642"/>
                </a:cubicBezTo>
                <a:cubicBezTo>
                  <a:pt x="425060" y="228319"/>
                  <a:pt x="401027" y="177609"/>
                  <a:pt x="362655" y="142208"/>
                </a:cubicBezTo>
                <a:lnTo>
                  <a:pt x="360587" y="140509"/>
                </a:lnTo>
                <a:lnTo>
                  <a:pt x="336426" y="194776"/>
                </a:lnTo>
                <a:lnTo>
                  <a:pt x="214880" y="23967"/>
                </a:lnTo>
                <a:lnTo>
                  <a:pt x="423146" y="0"/>
                </a:lnTo>
                <a:close/>
              </a:path>
            </a:pathLst>
          </a:custGeom>
          <a:solidFill>
            <a:srgbClr val="16BC9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5" name="安卓 24"/>
          <p:cNvSpPr/>
          <p:nvPr>
            <p:custDataLst>
              <p:tags r:id="rId4"/>
            </p:custDataLst>
          </p:nvPr>
        </p:nvSpPr>
        <p:spPr bwMode="auto">
          <a:xfrm>
            <a:off x="4420558" y="2217302"/>
            <a:ext cx="657256" cy="655621"/>
          </a:xfrm>
          <a:custGeom>
            <a:avLst/>
            <a:gdLst>
              <a:gd name="T0" fmla="*/ 307141 w 1674290"/>
              <a:gd name="T1" fmla="*/ 691642 h 2018114"/>
              <a:gd name="T2" fmla="*/ 1378912 w 1674290"/>
              <a:gd name="T3" fmla="*/ 691642 h 2018114"/>
              <a:gd name="T4" fmla="*/ 1369387 w 1674290"/>
              <a:gd name="T5" fmla="*/ 1458335 h 2018114"/>
              <a:gd name="T6" fmla="*/ 1218316 w 1674290"/>
              <a:gd name="T7" fmla="*/ 1609406 h 2018114"/>
              <a:gd name="T8" fmla="*/ 1158892 w 1674290"/>
              <a:gd name="T9" fmla="*/ 1609406 h 2018114"/>
              <a:gd name="T10" fmla="*/ 1158892 w 1674290"/>
              <a:gd name="T11" fmla="*/ 1898352 h 2018114"/>
              <a:gd name="T12" fmla="*/ 1039130 w 1674290"/>
              <a:gd name="T13" fmla="*/ 2018114 h 2018114"/>
              <a:gd name="T14" fmla="*/ 919368 w 1674290"/>
              <a:gd name="T15" fmla="*/ 1898352 h 2018114"/>
              <a:gd name="T16" fmla="*/ 919368 w 1674290"/>
              <a:gd name="T17" fmla="*/ 1609406 h 2018114"/>
              <a:gd name="T18" fmla="*/ 765901 w 1674290"/>
              <a:gd name="T19" fmla="*/ 1609406 h 2018114"/>
              <a:gd name="T20" fmla="*/ 765901 w 1674290"/>
              <a:gd name="T21" fmla="*/ 1898351 h 2018114"/>
              <a:gd name="T22" fmla="*/ 646139 w 1674290"/>
              <a:gd name="T23" fmla="*/ 2018113 h 2018114"/>
              <a:gd name="T24" fmla="*/ 526377 w 1674290"/>
              <a:gd name="T25" fmla="*/ 1898351 h 2018114"/>
              <a:gd name="T26" fmla="*/ 526377 w 1674290"/>
              <a:gd name="T27" fmla="*/ 1609406 h 2018114"/>
              <a:gd name="T28" fmla="*/ 458213 w 1674290"/>
              <a:gd name="T29" fmla="*/ 1609406 h 2018114"/>
              <a:gd name="T30" fmla="*/ 307141 w 1674290"/>
              <a:gd name="T31" fmla="*/ 1458335 h 2018114"/>
              <a:gd name="T32" fmla="*/ 307141 w 1674290"/>
              <a:gd name="T33" fmla="*/ 1156202 h 2018114"/>
              <a:gd name="T34" fmla="*/ 307141 w 1674290"/>
              <a:gd name="T35" fmla="*/ 854070 h 2018114"/>
              <a:gd name="T36" fmla="*/ 307141 w 1674290"/>
              <a:gd name="T37" fmla="*/ 691642 h 2018114"/>
              <a:gd name="T38" fmla="*/ 1554528 w 1674290"/>
              <a:gd name="T39" fmla="*/ 683951 h 2018114"/>
              <a:gd name="T40" fmla="*/ 1674290 w 1674290"/>
              <a:gd name="T41" fmla="*/ 803713 h 2018114"/>
              <a:gd name="T42" fmla="*/ 1674290 w 1674290"/>
              <a:gd name="T43" fmla="*/ 1299148 h 2018114"/>
              <a:gd name="T44" fmla="*/ 1554528 w 1674290"/>
              <a:gd name="T45" fmla="*/ 1418910 h 2018114"/>
              <a:gd name="T46" fmla="*/ 1434766 w 1674290"/>
              <a:gd name="T47" fmla="*/ 1299148 h 2018114"/>
              <a:gd name="T48" fmla="*/ 1434766 w 1674290"/>
              <a:gd name="T49" fmla="*/ 803713 h 2018114"/>
              <a:gd name="T50" fmla="*/ 1554528 w 1674290"/>
              <a:gd name="T51" fmla="*/ 683951 h 2018114"/>
              <a:gd name="T52" fmla="*/ 119762 w 1674290"/>
              <a:gd name="T53" fmla="*/ 683950 h 2018114"/>
              <a:gd name="T54" fmla="*/ 239524 w 1674290"/>
              <a:gd name="T55" fmla="*/ 803712 h 2018114"/>
              <a:gd name="T56" fmla="*/ 239524 w 1674290"/>
              <a:gd name="T57" fmla="*/ 1299147 h 2018114"/>
              <a:gd name="T58" fmla="*/ 119762 w 1674290"/>
              <a:gd name="T59" fmla="*/ 1418909 h 2018114"/>
              <a:gd name="T60" fmla="*/ 0 w 1674290"/>
              <a:gd name="T61" fmla="*/ 1299147 h 2018114"/>
              <a:gd name="T62" fmla="*/ 0 w 1674290"/>
              <a:gd name="T63" fmla="*/ 803712 h 2018114"/>
              <a:gd name="T64" fmla="*/ 119762 w 1674290"/>
              <a:gd name="T65" fmla="*/ 683950 h 2018114"/>
              <a:gd name="T66" fmla="*/ 1058285 w 1674290"/>
              <a:gd name="T67" fmla="*/ 381191 h 2018114"/>
              <a:gd name="T68" fmla="*/ 1003614 w 1674290"/>
              <a:gd name="T69" fmla="*/ 435862 h 2018114"/>
              <a:gd name="T70" fmla="*/ 1058285 w 1674290"/>
              <a:gd name="T71" fmla="*/ 490533 h 2018114"/>
              <a:gd name="T72" fmla="*/ 1112956 w 1674290"/>
              <a:gd name="T73" fmla="*/ 435862 h 2018114"/>
              <a:gd name="T74" fmla="*/ 1058285 w 1674290"/>
              <a:gd name="T75" fmla="*/ 381191 h 2018114"/>
              <a:gd name="T76" fmla="*/ 620445 w 1674290"/>
              <a:gd name="T77" fmla="*/ 381191 h 2018114"/>
              <a:gd name="T78" fmla="*/ 565774 w 1674290"/>
              <a:gd name="T79" fmla="*/ 435862 h 2018114"/>
              <a:gd name="T80" fmla="*/ 620445 w 1674290"/>
              <a:gd name="T81" fmla="*/ 490533 h 2018114"/>
              <a:gd name="T82" fmla="*/ 675116 w 1674290"/>
              <a:gd name="T83" fmla="*/ 435862 h 2018114"/>
              <a:gd name="T84" fmla="*/ 620445 w 1674290"/>
              <a:gd name="T85" fmla="*/ 381191 h 2018114"/>
              <a:gd name="T86" fmla="*/ 508384 w 1674290"/>
              <a:gd name="T87" fmla="*/ 1373 h 2018114"/>
              <a:gd name="T88" fmla="*/ 526639 w 1674290"/>
              <a:gd name="T89" fmla="*/ 16470 h 2018114"/>
              <a:gd name="T90" fmla="*/ 615978 w 1674290"/>
              <a:gd name="T91" fmla="*/ 185144 h 2018114"/>
              <a:gd name="T92" fmla="*/ 853439 w 1674290"/>
              <a:gd name="T93" fmla="*/ 128483 h 2018114"/>
              <a:gd name="T94" fmla="*/ 1075718 w 1674290"/>
              <a:gd name="T95" fmla="*/ 177325 h 2018114"/>
              <a:gd name="T96" fmla="*/ 1150798 w 1674290"/>
              <a:gd name="T97" fmla="*/ 40824 h 2018114"/>
              <a:gd name="T98" fmla="*/ 1169289 w 1674290"/>
              <a:gd name="T99" fmla="*/ 26016 h 2018114"/>
              <a:gd name="T100" fmla="*/ 1192835 w 1674290"/>
              <a:gd name="T101" fmla="*/ 28621 h 2018114"/>
              <a:gd name="T102" fmla="*/ 1205038 w 1674290"/>
              <a:gd name="T103" fmla="*/ 70658 h 2018114"/>
              <a:gd name="T104" fmla="*/ 1130773 w 1674290"/>
              <a:gd name="T105" fmla="*/ 205677 h 2018114"/>
              <a:gd name="T106" fmla="*/ 1395615 w 1674290"/>
              <a:gd name="T107" fmla="*/ 633899 h 2018114"/>
              <a:gd name="T108" fmla="*/ 311263 w 1674290"/>
              <a:gd name="T109" fmla="*/ 633899 h 2018114"/>
              <a:gd name="T110" fmla="*/ 560939 w 1674290"/>
              <a:gd name="T111" fmla="*/ 213488 h 2018114"/>
              <a:gd name="T112" fmla="*/ 471935 w 1674290"/>
              <a:gd name="T113" fmla="*/ 45445 h 2018114"/>
              <a:gd name="T114" fmla="*/ 484800 w 1674290"/>
              <a:gd name="T115" fmla="*/ 3605 h 2018114"/>
              <a:gd name="T116" fmla="*/ 508384 w 1674290"/>
              <a:gd name="T117" fmla="*/ 1373 h 2018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74290" h="2018114">
                <a:moveTo>
                  <a:pt x="307141" y="691642"/>
                </a:moveTo>
                <a:lnTo>
                  <a:pt x="1378912" y="691642"/>
                </a:lnTo>
                <a:lnTo>
                  <a:pt x="1369387" y="1458335"/>
                </a:lnTo>
                <a:cubicBezTo>
                  <a:pt x="1369387" y="1541769"/>
                  <a:pt x="1301750" y="1609406"/>
                  <a:pt x="1218316" y="1609406"/>
                </a:cubicBezTo>
                <a:lnTo>
                  <a:pt x="1158892" y="1609406"/>
                </a:lnTo>
                <a:lnTo>
                  <a:pt x="1158892" y="1898352"/>
                </a:lnTo>
                <a:cubicBezTo>
                  <a:pt x="1158892" y="1964495"/>
                  <a:pt x="1105273" y="2018114"/>
                  <a:pt x="1039130" y="2018114"/>
                </a:cubicBezTo>
                <a:cubicBezTo>
                  <a:pt x="972987" y="2018114"/>
                  <a:pt x="919368" y="1964495"/>
                  <a:pt x="919368" y="1898352"/>
                </a:cubicBezTo>
                <a:lnTo>
                  <a:pt x="919368" y="1609406"/>
                </a:lnTo>
                <a:lnTo>
                  <a:pt x="765901" y="1609406"/>
                </a:lnTo>
                <a:lnTo>
                  <a:pt x="765901" y="1898351"/>
                </a:lnTo>
                <a:cubicBezTo>
                  <a:pt x="765901" y="1964494"/>
                  <a:pt x="712282" y="2018113"/>
                  <a:pt x="646139" y="2018113"/>
                </a:cubicBezTo>
                <a:cubicBezTo>
                  <a:pt x="579996" y="2018113"/>
                  <a:pt x="526377" y="1964494"/>
                  <a:pt x="526377" y="1898351"/>
                </a:cubicBezTo>
                <a:lnTo>
                  <a:pt x="526377" y="1609406"/>
                </a:lnTo>
                <a:lnTo>
                  <a:pt x="458213" y="1609406"/>
                </a:lnTo>
                <a:cubicBezTo>
                  <a:pt x="374779" y="1609406"/>
                  <a:pt x="307141" y="1541769"/>
                  <a:pt x="307141" y="1458335"/>
                </a:cubicBezTo>
                <a:lnTo>
                  <a:pt x="307141" y="1156202"/>
                </a:lnTo>
                <a:lnTo>
                  <a:pt x="307141" y="854070"/>
                </a:lnTo>
                <a:lnTo>
                  <a:pt x="307141" y="691642"/>
                </a:lnTo>
                <a:close/>
                <a:moveTo>
                  <a:pt x="1554528" y="683951"/>
                </a:moveTo>
                <a:cubicBezTo>
                  <a:pt x="1620671" y="683951"/>
                  <a:pt x="1674290" y="737570"/>
                  <a:pt x="1674290" y="803713"/>
                </a:cubicBezTo>
                <a:lnTo>
                  <a:pt x="1674290" y="1299148"/>
                </a:lnTo>
                <a:cubicBezTo>
                  <a:pt x="1674290" y="1365291"/>
                  <a:pt x="1620671" y="1418910"/>
                  <a:pt x="1554528" y="1418910"/>
                </a:cubicBezTo>
                <a:cubicBezTo>
                  <a:pt x="1488385" y="1418910"/>
                  <a:pt x="1434766" y="1365291"/>
                  <a:pt x="1434766" y="1299148"/>
                </a:cubicBezTo>
                <a:lnTo>
                  <a:pt x="1434766" y="803713"/>
                </a:lnTo>
                <a:cubicBezTo>
                  <a:pt x="1434766" y="737570"/>
                  <a:pt x="1488385" y="683951"/>
                  <a:pt x="1554528" y="683951"/>
                </a:cubicBezTo>
                <a:close/>
                <a:moveTo>
                  <a:pt x="119762" y="683950"/>
                </a:moveTo>
                <a:cubicBezTo>
                  <a:pt x="185905" y="683950"/>
                  <a:pt x="239524" y="737569"/>
                  <a:pt x="239524" y="803712"/>
                </a:cubicBezTo>
                <a:lnTo>
                  <a:pt x="239524" y="1299147"/>
                </a:lnTo>
                <a:cubicBezTo>
                  <a:pt x="239524" y="1365290"/>
                  <a:pt x="185905" y="1418909"/>
                  <a:pt x="119762" y="1418909"/>
                </a:cubicBezTo>
                <a:cubicBezTo>
                  <a:pt x="53619" y="1418909"/>
                  <a:pt x="0" y="1365290"/>
                  <a:pt x="0" y="1299147"/>
                </a:cubicBezTo>
                <a:lnTo>
                  <a:pt x="0" y="803712"/>
                </a:lnTo>
                <a:cubicBezTo>
                  <a:pt x="0" y="737569"/>
                  <a:pt x="53619" y="683950"/>
                  <a:pt x="119762" y="683950"/>
                </a:cubicBezTo>
                <a:close/>
                <a:moveTo>
                  <a:pt x="1058285" y="381191"/>
                </a:moveTo>
                <a:cubicBezTo>
                  <a:pt x="1028091" y="381191"/>
                  <a:pt x="1003614" y="405668"/>
                  <a:pt x="1003614" y="435862"/>
                </a:cubicBezTo>
                <a:cubicBezTo>
                  <a:pt x="1003614" y="466056"/>
                  <a:pt x="1028091" y="490533"/>
                  <a:pt x="1058285" y="490533"/>
                </a:cubicBezTo>
                <a:cubicBezTo>
                  <a:pt x="1088479" y="490533"/>
                  <a:pt x="1112956" y="466056"/>
                  <a:pt x="1112956" y="435862"/>
                </a:cubicBezTo>
                <a:cubicBezTo>
                  <a:pt x="1112956" y="405668"/>
                  <a:pt x="1088479" y="381191"/>
                  <a:pt x="1058285" y="381191"/>
                </a:cubicBezTo>
                <a:close/>
                <a:moveTo>
                  <a:pt x="620445" y="381191"/>
                </a:moveTo>
                <a:cubicBezTo>
                  <a:pt x="590251" y="381191"/>
                  <a:pt x="565774" y="405668"/>
                  <a:pt x="565774" y="435862"/>
                </a:cubicBezTo>
                <a:cubicBezTo>
                  <a:pt x="565774" y="466056"/>
                  <a:pt x="590251" y="490533"/>
                  <a:pt x="620445" y="490533"/>
                </a:cubicBezTo>
                <a:cubicBezTo>
                  <a:pt x="650639" y="490533"/>
                  <a:pt x="675116" y="466056"/>
                  <a:pt x="675116" y="435862"/>
                </a:cubicBezTo>
                <a:cubicBezTo>
                  <a:pt x="675116" y="405668"/>
                  <a:pt x="650639" y="381191"/>
                  <a:pt x="620445" y="381191"/>
                </a:cubicBezTo>
                <a:close/>
                <a:moveTo>
                  <a:pt x="508384" y="1373"/>
                </a:moveTo>
                <a:cubicBezTo>
                  <a:pt x="515956" y="3701"/>
                  <a:pt x="522639" y="8917"/>
                  <a:pt x="526639" y="16470"/>
                </a:cubicBezTo>
                <a:lnTo>
                  <a:pt x="615978" y="185144"/>
                </a:lnTo>
                <a:cubicBezTo>
                  <a:pt x="687009" y="148129"/>
                  <a:pt x="767930" y="128483"/>
                  <a:pt x="853439" y="128483"/>
                </a:cubicBezTo>
                <a:cubicBezTo>
                  <a:pt x="932860" y="128483"/>
                  <a:pt x="1008322" y="145431"/>
                  <a:pt x="1075718" y="177325"/>
                </a:cubicBezTo>
                <a:lnTo>
                  <a:pt x="1150798" y="40824"/>
                </a:lnTo>
                <a:cubicBezTo>
                  <a:pt x="1154917" y="33335"/>
                  <a:pt x="1161682" y="28224"/>
                  <a:pt x="1169289" y="26016"/>
                </a:cubicBezTo>
                <a:cubicBezTo>
                  <a:pt x="1176896" y="23808"/>
                  <a:pt x="1185346" y="24501"/>
                  <a:pt x="1192835" y="28621"/>
                </a:cubicBezTo>
                <a:cubicBezTo>
                  <a:pt x="1207813" y="36859"/>
                  <a:pt x="1213277" y="55680"/>
                  <a:pt x="1205038" y="70658"/>
                </a:cubicBezTo>
                <a:lnTo>
                  <a:pt x="1130773" y="205677"/>
                </a:lnTo>
                <a:cubicBezTo>
                  <a:pt x="1280708" y="293097"/>
                  <a:pt x="1383706" y="450928"/>
                  <a:pt x="1395615" y="633899"/>
                </a:cubicBezTo>
                <a:lnTo>
                  <a:pt x="311263" y="633899"/>
                </a:lnTo>
                <a:cubicBezTo>
                  <a:pt x="322782" y="456918"/>
                  <a:pt x="419524" y="303459"/>
                  <a:pt x="560939" y="213488"/>
                </a:cubicBezTo>
                <a:lnTo>
                  <a:pt x="471935" y="45445"/>
                </a:lnTo>
                <a:cubicBezTo>
                  <a:pt x="463934" y="30339"/>
                  <a:pt x="469694" y="11606"/>
                  <a:pt x="484800" y="3605"/>
                </a:cubicBezTo>
                <a:cubicBezTo>
                  <a:pt x="492353" y="-395"/>
                  <a:pt x="500812" y="-955"/>
                  <a:pt x="508384" y="1373"/>
                </a:cubicBez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6" name="手机 26"/>
          <p:cNvSpPr/>
          <p:nvPr>
            <p:custDataLst>
              <p:tags r:id="rId5"/>
            </p:custDataLst>
          </p:nvPr>
        </p:nvSpPr>
        <p:spPr bwMode="auto">
          <a:xfrm>
            <a:off x="3423880" y="3536164"/>
            <a:ext cx="357204" cy="654033"/>
          </a:xfrm>
          <a:custGeom>
            <a:avLst/>
            <a:gdLst>
              <a:gd name="T0" fmla="*/ 1404156 w 2808312"/>
              <a:gd name="T1" fmla="*/ 4748597 h 5078692"/>
              <a:gd name="T2" fmla="*/ 1260140 w 2808312"/>
              <a:gd name="T3" fmla="*/ 4892613 h 5078692"/>
              <a:gd name="T4" fmla="*/ 1404156 w 2808312"/>
              <a:gd name="T5" fmla="*/ 5036629 h 5078692"/>
              <a:gd name="T6" fmla="*/ 1548172 w 2808312"/>
              <a:gd name="T7" fmla="*/ 4892613 h 5078692"/>
              <a:gd name="T8" fmla="*/ 1404156 w 2808312"/>
              <a:gd name="T9" fmla="*/ 4748597 h 5078692"/>
              <a:gd name="T10" fmla="*/ 54156 w 2808312"/>
              <a:gd name="T11" fmla="*/ 372159 h 5078692"/>
              <a:gd name="T12" fmla="*/ 54156 w 2808312"/>
              <a:gd name="T13" fmla="*/ 4706534 h 5078692"/>
              <a:gd name="T14" fmla="*/ 2754156 w 2808312"/>
              <a:gd name="T15" fmla="*/ 4706534 h 5078692"/>
              <a:gd name="T16" fmla="*/ 2754156 w 2808312"/>
              <a:gd name="T17" fmla="*/ 372159 h 5078692"/>
              <a:gd name="T18" fmla="*/ 54156 w 2808312"/>
              <a:gd name="T19" fmla="*/ 372159 h 5078692"/>
              <a:gd name="T20" fmla="*/ 1158156 w 2808312"/>
              <a:gd name="T21" fmla="*/ 168079 h 5078692"/>
              <a:gd name="T22" fmla="*/ 1152156 w 2808312"/>
              <a:gd name="T23" fmla="*/ 174079 h 5078692"/>
              <a:gd name="T24" fmla="*/ 1152156 w 2808312"/>
              <a:gd name="T25" fmla="*/ 198079 h 5078692"/>
              <a:gd name="T26" fmla="*/ 1158156 w 2808312"/>
              <a:gd name="T27" fmla="*/ 204079 h 5078692"/>
              <a:gd name="T28" fmla="*/ 1650156 w 2808312"/>
              <a:gd name="T29" fmla="*/ 204079 h 5078692"/>
              <a:gd name="T30" fmla="*/ 1656156 w 2808312"/>
              <a:gd name="T31" fmla="*/ 198079 h 5078692"/>
              <a:gd name="T32" fmla="*/ 1656156 w 2808312"/>
              <a:gd name="T33" fmla="*/ 174079 h 5078692"/>
              <a:gd name="T34" fmla="*/ 1650156 w 2808312"/>
              <a:gd name="T35" fmla="*/ 168079 h 5078692"/>
              <a:gd name="T36" fmla="*/ 1158156 w 2808312"/>
              <a:gd name="T37" fmla="*/ 168079 h 5078692"/>
              <a:gd name="T38" fmla="*/ 319782 w 2808312"/>
              <a:gd name="T39" fmla="*/ 0 h 5078692"/>
              <a:gd name="T40" fmla="*/ 2488530 w 2808312"/>
              <a:gd name="T41" fmla="*/ 0 h 5078692"/>
              <a:gd name="T42" fmla="*/ 2808312 w 2808312"/>
              <a:gd name="T43" fmla="*/ 319782 h 5078692"/>
              <a:gd name="T44" fmla="*/ 2808312 w 2808312"/>
              <a:gd name="T45" fmla="*/ 4758910 h 5078692"/>
              <a:gd name="T46" fmla="*/ 2488530 w 2808312"/>
              <a:gd name="T47" fmla="*/ 5078692 h 5078692"/>
              <a:gd name="T48" fmla="*/ 319782 w 2808312"/>
              <a:gd name="T49" fmla="*/ 5078692 h 5078692"/>
              <a:gd name="T50" fmla="*/ 0 w 2808312"/>
              <a:gd name="T51" fmla="*/ 4758910 h 5078692"/>
              <a:gd name="T52" fmla="*/ 0 w 2808312"/>
              <a:gd name="T53" fmla="*/ 319782 h 5078692"/>
              <a:gd name="T54" fmla="*/ 319782 w 2808312"/>
              <a:gd name="T55" fmla="*/ 0 h 5078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lnTo>
                  <a:pt x="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lnTo>
                  <a:pt x="1158156" y="168079"/>
                </a:ln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rgbClr val="DD63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7" name="信号1 133"/>
          <p:cNvSpPr/>
          <p:nvPr>
            <p:custDataLst>
              <p:tags r:id="rId6"/>
            </p:custDataLst>
          </p:nvPr>
        </p:nvSpPr>
        <p:spPr bwMode="auto">
          <a:xfrm>
            <a:off x="4420558" y="4726125"/>
            <a:ext cx="657256" cy="676258"/>
          </a:xfrm>
          <a:custGeom>
            <a:avLst/>
            <a:gdLst>
              <a:gd name="T0" fmla="*/ 37022 w 1366582"/>
              <a:gd name="T1" fmla="*/ 792087 h 1042046"/>
              <a:gd name="T2" fmla="*/ 185104 w 1366582"/>
              <a:gd name="T3" fmla="*/ 792087 h 1042046"/>
              <a:gd name="T4" fmla="*/ 222126 w 1366582"/>
              <a:gd name="T5" fmla="*/ 829109 h 1042046"/>
              <a:gd name="T6" fmla="*/ 222126 w 1366582"/>
              <a:gd name="T7" fmla="*/ 1005022 h 1042046"/>
              <a:gd name="T8" fmla="*/ 185104 w 1366582"/>
              <a:gd name="T9" fmla="*/ 1042044 h 1042046"/>
              <a:gd name="T10" fmla="*/ 37022 w 1366582"/>
              <a:gd name="T11" fmla="*/ 1042044 h 1042046"/>
              <a:gd name="T12" fmla="*/ 0 w 1366582"/>
              <a:gd name="T13" fmla="*/ 1005022 h 1042046"/>
              <a:gd name="T14" fmla="*/ 0 w 1366582"/>
              <a:gd name="T15" fmla="*/ 829109 h 1042046"/>
              <a:gd name="T16" fmla="*/ 37022 w 1366582"/>
              <a:gd name="T17" fmla="*/ 792087 h 1042046"/>
              <a:gd name="T18" fmla="*/ 308442 w 1366582"/>
              <a:gd name="T19" fmla="*/ 614561 h 1042046"/>
              <a:gd name="T20" fmla="*/ 456524 w 1366582"/>
              <a:gd name="T21" fmla="*/ 614561 h 1042046"/>
              <a:gd name="T22" fmla="*/ 493546 w 1366582"/>
              <a:gd name="T23" fmla="*/ 651583 h 1042046"/>
              <a:gd name="T24" fmla="*/ 493546 w 1366582"/>
              <a:gd name="T25" fmla="*/ 1005023 h 1042046"/>
              <a:gd name="T26" fmla="*/ 456524 w 1366582"/>
              <a:gd name="T27" fmla="*/ 1042045 h 1042046"/>
              <a:gd name="T28" fmla="*/ 308442 w 1366582"/>
              <a:gd name="T29" fmla="*/ 1042045 h 1042046"/>
              <a:gd name="T30" fmla="*/ 271420 w 1366582"/>
              <a:gd name="T31" fmla="*/ 1005023 h 1042046"/>
              <a:gd name="T32" fmla="*/ 271420 w 1366582"/>
              <a:gd name="T33" fmla="*/ 651583 h 1042046"/>
              <a:gd name="T34" fmla="*/ 308442 w 1366582"/>
              <a:gd name="T35" fmla="*/ 614561 h 1042046"/>
              <a:gd name="T36" fmla="*/ 583127 w 1366582"/>
              <a:gd name="T37" fmla="*/ 432047 h 1042046"/>
              <a:gd name="T38" fmla="*/ 744271 w 1366582"/>
              <a:gd name="T39" fmla="*/ 432047 h 1042046"/>
              <a:gd name="T40" fmla="*/ 784558 w 1366582"/>
              <a:gd name="T41" fmla="*/ 472334 h 1042046"/>
              <a:gd name="T42" fmla="*/ 784558 w 1366582"/>
              <a:gd name="T43" fmla="*/ 1001758 h 1042046"/>
              <a:gd name="T44" fmla="*/ 744271 w 1366582"/>
              <a:gd name="T45" fmla="*/ 1042045 h 1042046"/>
              <a:gd name="T46" fmla="*/ 583127 w 1366582"/>
              <a:gd name="T47" fmla="*/ 1042045 h 1042046"/>
              <a:gd name="T48" fmla="*/ 542840 w 1366582"/>
              <a:gd name="T49" fmla="*/ 1001758 h 1042046"/>
              <a:gd name="T50" fmla="*/ 542840 w 1366582"/>
              <a:gd name="T51" fmla="*/ 472334 h 1042046"/>
              <a:gd name="T52" fmla="*/ 583127 w 1366582"/>
              <a:gd name="T53" fmla="*/ 432047 h 1042046"/>
              <a:gd name="T54" fmla="*/ 874139 w 1366582"/>
              <a:gd name="T55" fmla="*/ 210194 h 1042046"/>
              <a:gd name="T56" fmla="*/ 1035283 w 1366582"/>
              <a:gd name="T57" fmla="*/ 210194 h 1042046"/>
              <a:gd name="T58" fmla="*/ 1075570 w 1366582"/>
              <a:gd name="T59" fmla="*/ 250481 h 1042046"/>
              <a:gd name="T60" fmla="*/ 1075570 w 1366582"/>
              <a:gd name="T61" fmla="*/ 1001758 h 1042046"/>
              <a:gd name="T62" fmla="*/ 1035283 w 1366582"/>
              <a:gd name="T63" fmla="*/ 1042045 h 1042046"/>
              <a:gd name="T64" fmla="*/ 874139 w 1366582"/>
              <a:gd name="T65" fmla="*/ 1042045 h 1042046"/>
              <a:gd name="T66" fmla="*/ 833852 w 1366582"/>
              <a:gd name="T67" fmla="*/ 1001758 h 1042046"/>
              <a:gd name="T68" fmla="*/ 833852 w 1366582"/>
              <a:gd name="T69" fmla="*/ 250481 h 1042046"/>
              <a:gd name="T70" fmla="*/ 874139 w 1366582"/>
              <a:gd name="T71" fmla="*/ 210194 h 1042046"/>
              <a:gd name="T72" fmla="*/ 1165151 w 1366582"/>
              <a:gd name="T73" fmla="*/ 0 h 1042046"/>
              <a:gd name="T74" fmla="*/ 1326295 w 1366582"/>
              <a:gd name="T75" fmla="*/ 0 h 1042046"/>
              <a:gd name="T76" fmla="*/ 1366582 w 1366582"/>
              <a:gd name="T77" fmla="*/ 40287 h 1042046"/>
              <a:gd name="T78" fmla="*/ 1366582 w 1366582"/>
              <a:gd name="T79" fmla="*/ 1001759 h 1042046"/>
              <a:gd name="T80" fmla="*/ 1326295 w 1366582"/>
              <a:gd name="T81" fmla="*/ 1042046 h 1042046"/>
              <a:gd name="T82" fmla="*/ 1165151 w 1366582"/>
              <a:gd name="T83" fmla="*/ 1042046 h 1042046"/>
              <a:gd name="T84" fmla="*/ 1124864 w 1366582"/>
              <a:gd name="T85" fmla="*/ 1001759 h 1042046"/>
              <a:gd name="T86" fmla="*/ 1124864 w 1366582"/>
              <a:gd name="T87" fmla="*/ 40287 h 1042046"/>
              <a:gd name="T88" fmla="*/ 1165151 w 1366582"/>
              <a:gd name="T89" fmla="*/ 0 h 1042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6582" h="1042046">
                <a:moveTo>
                  <a:pt x="37022" y="792087"/>
                </a:moveTo>
                <a:lnTo>
                  <a:pt x="185104" y="792087"/>
                </a:lnTo>
                <a:cubicBezTo>
                  <a:pt x="205551" y="792087"/>
                  <a:pt x="222126" y="808662"/>
                  <a:pt x="222126" y="829109"/>
                </a:cubicBezTo>
                <a:lnTo>
                  <a:pt x="222126" y="1005022"/>
                </a:lnTo>
                <a:cubicBezTo>
                  <a:pt x="222126" y="1025469"/>
                  <a:pt x="205551" y="1042044"/>
                  <a:pt x="185104" y="1042044"/>
                </a:cubicBezTo>
                <a:lnTo>
                  <a:pt x="37022" y="1042044"/>
                </a:lnTo>
                <a:cubicBezTo>
                  <a:pt x="16575" y="1042044"/>
                  <a:pt x="0" y="1025469"/>
                  <a:pt x="0" y="1005022"/>
                </a:cubicBezTo>
                <a:lnTo>
                  <a:pt x="0" y="829109"/>
                </a:lnTo>
                <a:cubicBezTo>
                  <a:pt x="0" y="808662"/>
                  <a:pt x="16575" y="792087"/>
                  <a:pt x="37022" y="792087"/>
                </a:cubicBezTo>
                <a:close/>
                <a:moveTo>
                  <a:pt x="308442" y="614561"/>
                </a:moveTo>
                <a:lnTo>
                  <a:pt x="456524" y="614561"/>
                </a:lnTo>
                <a:cubicBezTo>
                  <a:pt x="476971" y="614561"/>
                  <a:pt x="493546" y="631136"/>
                  <a:pt x="493546" y="651583"/>
                </a:cubicBezTo>
                <a:lnTo>
                  <a:pt x="493546" y="1005023"/>
                </a:lnTo>
                <a:cubicBezTo>
                  <a:pt x="493546" y="1025470"/>
                  <a:pt x="476971" y="1042045"/>
                  <a:pt x="456524" y="1042045"/>
                </a:cubicBezTo>
                <a:lnTo>
                  <a:pt x="308442" y="1042045"/>
                </a:lnTo>
                <a:cubicBezTo>
                  <a:pt x="287995" y="1042045"/>
                  <a:pt x="271420" y="1025470"/>
                  <a:pt x="271420" y="1005023"/>
                </a:cubicBezTo>
                <a:lnTo>
                  <a:pt x="271420" y="651583"/>
                </a:lnTo>
                <a:cubicBezTo>
                  <a:pt x="271420" y="631136"/>
                  <a:pt x="287995" y="614561"/>
                  <a:pt x="308442" y="614561"/>
                </a:cubicBezTo>
                <a:close/>
                <a:moveTo>
                  <a:pt x="583127" y="432047"/>
                </a:moveTo>
                <a:lnTo>
                  <a:pt x="744271" y="432047"/>
                </a:lnTo>
                <a:cubicBezTo>
                  <a:pt x="766521" y="432047"/>
                  <a:pt x="784558" y="450084"/>
                  <a:pt x="784558" y="472334"/>
                </a:cubicBezTo>
                <a:lnTo>
                  <a:pt x="784558" y="1001758"/>
                </a:lnTo>
                <a:cubicBezTo>
                  <a:pt x="784558" y="1024008"/>
                  <a:pt x="766521" y="1042045"/>
                  <a:pt x="744271" y="1042045"/>
                </a:cubicBezTo>
                <a:lnTo>
                  <a:pt x="583127" y="1042045"/>
                </a:lnTo>
                <a:cubicBezTo>
                  <a:pt x="560877" y="1042045"/>
                  <a:pt x="542840" y="1024008"/>
                  <a:pt x="542840" y="1001758"/>
                </a:cubicBezTo>
                <a:lnTo>
                  <a:pt x="542840" y="472334"/>
                </a:lnTo>
                <a:cubicBezTo>
                  <a:pt x="542840" y="450084"/>
                  <a:pt x="560877" y="432047"/>
                  <a:pt x="583127" y="432047"/>
                </a:cubicBezTo>
                <a:close/>
                <a:moveTo>
                  <a:pt x="874139" y="210194"/>
                </a:moveTo>
                <a:lnTo>
                  <a:pt x="1035283" y="210194"/>
                </a:lnTo>
                <a:cubicBezTo>
                  <a:pt x="1057533" y="210194"/>
                  <a:pt x="1075570" y="228231"/>
                  <a:pt x="1075570" y="250481"/>
                </a:cubicBezTo>
                <a:lnTo>
                  <a:pt x="1075570" y="1001758"/>
                </a:lnTo>
                <a:cubicBezTo>
                  <a:pt x="1075570" y="1024008"/>
                  <a:pt x="1057533" y="1042045"/>
                  <a:pt x="1035283" y="1042045"/>
                </a:cubicBezTo>
                <a:lnTo>
                  <a:pt x="874139" y="1042045"/>
                </a:lnTo>
                <a:cubicBezTo>
                  <a:pt x="851889" y="1042045"/>
                  <a:pt x="833852" y="1024008"/>
                  <a:pt x="833852" y="1001758"/>
                </a:cubicBezTo>
                <a:lnTo>
                  <a:pt x="833852" y="250481"/>
                </a:lnTo>
                <a:cubicBezTo>
                  <a:pt x="833852" y="228231"/>
                  <a:pt x="851889" y="210194"/>
                  <a:pt x="874139" y="210194"/>
                </a:cubicBezTo>
                <a:close/>
                <a:moveTo>
                  <a:pt x="1165151" y="0"/>
                </a:moveTo>
                <a:lnTo>
                  <a:pt x="1326295" y="0"/>
                </a:lnTo>
                <a:cubicBezTo>
                  <a:pt x="1348545" y="0"/>
                  <a:pt x="1366582" y="18037"/>
                  <a:pt x="1366582" y="40287"/>
                </a:cubicBezTo>
                <a:lnTo>
                  <a:pt x="1366582" y="1001759"/>
                </a:lnTo>
                <a:cubicBezTo>
                  <a:pt x="1366582" y="1024009"/>
                  <a:pt x="1348545" y="1042046"/>
                  <a:pt x="1326295" y="1042046"/>
                </a:cubicBezTo>
                <a:lnTo>
                  <a:pt x="1165151" y="1042046"/>
                </a:lnTo>
                <a:cubicBezTo>
                  <a:pt x="1142901" y="1042046"/>
                  <a:pt x="1124864" y="1024009"/>
                  <a:pt x="1124864" y="1001759"/>
                </a:cubicBezTo>
                <a:lnTo>
                  <a:pt x="1124864" y="40287"/>
                </a:lnTo>
                <a:cubicBezTo>
                  <a:pt x="1124864" y="18037"/>
                  <a:pt x="1142901" y="0"/>
                  <a:pt x="1165151" y="0"/>
                </a:cubicBezTo>
                <a:close/>
              </a:path>
            </a:pathLst>
          </a:custGeom>
          <a:solidFill>
            <a:srgbClr val="16BC9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8" name="Text 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34770" y="3215497"/>
            <a:ext cx="3400146" cy="135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b="1" dirty="0">
                <a:ln/>
                <a:solidFill>
                  <a:srgbClr val="DD634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麻雀虽小五脏俱全</a:t>
            </a:r>
            <a:endParaRPr lang="zh-CN" altLang="en-US" sz="2000" b="1" dirty="0">
              <a:ln/>
              <a:solidFill>
                <a:srgbClr val="DD634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27659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34770" y="1965846"/>
            <a:ext cx="3400146" cy="135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</a:bodyPr>
          <a:lstStyle/>
          <a:p>
            <a:r>
              <a:rPr lang="zh-CN" altLang="en-US" sz="2000" dirty="0">
                <a:ln/>
                <a:solidFill>
                  <a:srgbClr val="FF993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绝不输于Google的AngularJs</a:t>
            </a:r>
            <a:endParaRPr lang="zh-CN" altLang="en-US" sz="2000" dirty="0">
              <a:ln/>
              <a:solidFill>
                <a:srgbClr val="FF993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27660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834660" y="4465147"/>
            <a:ext cx="3567390" cy="134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</a:bodyPr>
          <a:lstStyle/>
          <a:p>
            <a:r>
              <a:rPr lang="zh-CN" altLang="en-US" b="1" dirty="0">
                <a:ln/>
                <a:solidFill>
                  <a:srgbClr val="16BC9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简单却不失优雅，小巧而不乏大匠</a:t>
            </a:r>
            <a:endParaRPr lang="zh-CN" altLang="en-US" b="1" dirty="0">
              <a:ln/>
              <a:solidFill>
                <a:srgbClr val="16BC9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930166" y="334327"/>
            <a:ext cx="1068901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>
            <a:normAutofit fontScale="80000"/>
          </a:bodyPr>
          <a:lstStyle>
            <a:lvl1pPr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3200">
                <a:solidFill>
                  <a:schemeClr val="tx2"/>
                </a:solidFill>
              </a:defRPr>
            </a:lvl2pPr>
            <a:lvl3pPr algn="ctr">
              <a:defRPr sz="3200">
                <a:solidFill>
                  <a:schemeClr val="tx2"/>
                </a:solidFill>
              </a:defRPr>
            </a:lvl3pPr>
            <a:lvl4pPr algn="ctr">
              <a:defRPr sz="3200">
                <a:solidFill>
                  <a:schemeClr val="tx2"/>
                </a:solidFill>
              </a:defRPr>
            </a:lvl4pPr>
            <a:lvl5pPr algn="ctr">
              <a:defRPr sz="32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Vue.js的作者为Evan You（尤雨溪），任职于Google Creative Lab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94480" y="1516380"/>
            <a:ext cx="6518275" cy="11747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构造个</a:t>
            </a:r>
            <a:r>
              <a:rPr lang="en-US" altLang="zh-CN" dirty="0"/>
              <a:t>Vue</a:t>
            </a:r>
            <a:r>
              <a:rPr lang="zh-CN" altLang="en-US" dirty="0"/>
              <a:t>实例玩玩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很多东西是基于实例构造实现和扩展的，而且也是通过实例来管理的。</a:t>
            </a:r>
            <a:endParaRPr lang="zh-CN" altLang="en-US" dirty="0"/>
          </a:p>
        </p:txBody>
      </p:sp>
      <p:sp>
        <p:nvSpPr>
          <p:cNvPr id="2" name=" 2"/>
          <p:cNvSpPr/>
          <p:nvPr/>
        </p:nvSpPr>
        <p:spPr>
          <a:xfrm>
            <a:off x="1575435" y="2390140"/>
            <a:ext cx="1257935" cy="1257935"/>
          </a:xfrm>
          <a:prstGeom prst="ellipse">
            <a:avLst/>
          </a:prstGeom>
          <a:solidFill>
            <a:srgbClr val="237E7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>
                <a:solidFill>
                  <a:srgbClr val="FFFFFF"/>
                </a:solidFill>
              </a:rPr>
              <a:t>V</a:t>
            </a:r>
            <a:endParaRPr lang="en-US" altLang="zh-CN" sz="6600" b="1">
              <a:solidFill>
                <a:srgbClr val="FFFFFF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通过new Vue()构建了一个Vue的实例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1365" y="1487170"/>
            <a:ext cx="6105525" cy="3228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995" y="3393440"/>
            <a:ext cx="6142990" cy="2618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2069658" y="1479227"/>
            <a:ext cx="6827" cy="5118423"/>
          </a:xfrm>
          <a:prstGeom prst="line">
            <a:avLst/>
          </a:prstGeom>
          <a:noFill/>
          <a:ln w="28575" cap="flat" cmpd="sng">
            <a:solidFill>
              <a:srgbClr val="16BC9A"/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1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40635" y="1906905"/>
            <a:ext cx="206311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>
            <a:normAutofit/>
          </a:bodyPr>
          <a:lstStyle/>
          <a:p>
            <a:r>
              <a:rPr lang="zh-CN" altLang="en-US" sz="20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构造器</a:t>
            </a:r>
            <a:endParaRPr lang="zh-CN" altLang="en-US" sz="20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9704" name="Oval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56505" y="2160203"/>
            <a:ext cx="682959" cy="677589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1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5" name="Oval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23873" y="2340577"/>
            <a:ext cx="96986" cy="9665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7" name="Oval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56505" y="3610908"/>
            <a:ext cx="682959" cy="685175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2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8" name="Oval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023873" y="3792905"/>
            <a:ext cx="96986" cy="97841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10" name="Oval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56505" y="5066733"/>
            <a:ext cx="682959" cy="681125"/>
          </a:xfrm>
          <a:prstGeom prst="ellipse">
            <a:avLst/>
          </a:prstGeom>
          <a:solidFill>
            <a:srgbClr val="16BC9A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</a:rPr>
              <a:t>3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29711" name="Oval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23873" y="5249285"/>
            <a:ext cx="96986" cy="9536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12" name="Text Box 1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540711" y="3368994"/>
            <a:ext cx="9078474" cy="428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>
            <a:normAutofit/>
          </a:bodyPr>
          <a:lstStyle/>
          <a:p>
            <a:r>
              <a:rPr lang="zh-CN" altLang="en-US" sz="20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可以扩展 Vue 构造器，从而用预定义选项创建可复用的组件构造器：</a:t>
            </a:r>
            <a:endParaRPr lang="zh-CN" altLang="en-US" sz="20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930166" y="344487"/>
            <a:ext cx="1068901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3200">
                <a:solidFill>
                  <a:schemeClr val="tx2"/>
                </a:solidFill>
              </a:defRPr>
            </a:lvl2pPr>
            <a:lvl3pPr algn="ctr">
              <a:defRPr sz="3200">
                <a:solidFill>
                  <a:schemeClr val="tx2"/>
                </a:solidFill>
              </a:defRPr>
            </a:lvl3pPr>
            <a:lvl4pPr algn="ctr">
              <a:defRPr sz="3200">
                <a:solidFill>
                  <a:schemeClr val="tx2"/>
                </a:solidFill>
              </a:defRPr>
            </a:lvl4pPr>
            <a:lvl5pPr algn="ctr">
              <a:defRPr sz="32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Vue 实例</a:t>
            </a:r>
            <a:r>
              <a:rPr lang="en-US" altLang="zh-CN" dirty="0"/>
              <a:t>---</a:t>
            </a:r>
            <a:r>
              <a:rPr lang="zh-CN" altLang="en-US" dirty="0">
                <a:sym typeface="Arial" panose="020B0604020202020204" pitchFamily="34" charset="0"/>
              </a:rPr>
              <a:t>构造器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3500" y="2340610"/>
            <a:ext cx="2009775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06950" y="2340610"/>
            <a:ext cx="68122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在实例化 Vue 时，需要传入一个选项对象，</a:t>
            </a:r>
            <a:endParaRPr lang="zh-CN" altLang="en-US"/>
          </a:p>
          <a:p>
            <a:pPr algn="l"/>
            <a:r>
              <a:rPr lang="zh-CN" altLang="en-US"/>
              <a:t>它可以包含数据、模板、挂载元素、方法、生命周期钩子等选项。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3500" y="3792855"/>
            <a:ext cx="5628640" cy="143827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2069658" y="1479227"/>
            <a:ext cx="6827" cy="5118423"/>
          </a:xfrm>
          <a:prstGeom prst="line">
            <a:avLst/>
          </a:prstGeom>
          <a:noFill/>
          <a:ln w="28575" cap="flat" cmpd="sng">
            <a:solidFill>
              <a:srgbClr val="16BC9A"/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4" name="Oval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56505" y="2160203"/>
            <a:ext cx="682959" cy="677589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1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5" name="Oval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23873" y="2340577"/>
            <a:ext cx="96986" cy="9665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7" name="Oval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56505" y="3610908"/>
            <a:ext cx="682959" cy="685175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2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8" name="Oval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023873" y="3792905"/>
            <a:ext cx="96986" cy="97841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10" name="Oval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56505" y="5066733"/>
            <a:ext cx="682959" cy="681125"/>
          </a:xfrm>
          <a:prstGeom prst="ellipse">
            <a:avLst/>
          </a:prstGeom>
          <a:solidFill>
            <a:srgbClr val="16BC9A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</a:rPr>
              <a:t>3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29711" name="Oval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23873" y="5249285"/>
            <a:ext cx="96986" cy="9536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930166" y="344487"/>
            <a:ext cx="1068901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3200">
                <a:solidFill>
                  <a:schemeClr val="tx2"/>
                </a:solidFill>
              </a:defRPr>
            </a:lvl2pPr>
            <a:lvl3pPr algn="ctr">
              <a:defRPr sz="3200">
                <a:solidFill>
                  <a:schemeClr val="tx2"/>
                </a:solidFill>
              </a:defRPr>
            </a:lvl3pPr>
            <a:lvl4pPr algn="ctr">
              <a:defRPr sz="3200">
                <a:solidFill>
                  <a:schemeClr val="tx2"/>
                </a:solidFill>
              </a:defRPr>
            </a:lvl4pPr>
            <a:lvl5pPr algn="ctr">
              <a:defRPr sz="32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Vue 实例</a:t>
            </a:r>
            <a:r>
              <a:rPr lang="en-US" altLang="zh-CN" dirty="0"/>
              <a:t>---</a:t>
            </a:r>
            <a:r>
              <a:rPr lang="zh-CN" altLang="en-US" dirty="0">
                <a:sym typeface="Arial" panose="020B0604020202020204" pitchFamily="34" charset="0"/>
              </a:rPr>
              <a:t>属性与方法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00" y="1755140"/>
            <a:ext cx="3123565" cy="2457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3900" y="2837815"/>
            <a:ext cx="5638165" cy="25615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75865" y="4365625"/>
            <a:ext cx="3124200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注意只有这些被代理的属性是响应的。如果在实例创建之后添加新的属性到实例上，它不会触发视图更新。我们将在后面详细讨论响应系统。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MH" val="20151102154557"/>
  <p:tag name="MH_LIBRARY" val="GRAPHIC"/>
  <p:tag name="MH_ORDER" val="Freeform 36"/>
</p:tagLst>
</file>

<file path=ppt/tags/tag10.xml><?xml version="1.0" encoding="utf-8"?>
<p:tagLst xmlns:p="http://schemas.openxmlformats.org/presentationml/2006/main">
  <p:tag name="MH" val="20151102105730"/>
  <p:tag name="MH_LIBRARY" val="GRAPHIC"/>
  <p:tag name="MH_ORDER" val="Oval 15"/>
</p:tagLst>
</file>

<file path=ppt/tags/tag10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9"/>
  <p:tag name="KSO_WM_UNIT_ID" val="diagram160589_6*l_i*1_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0"/>
  <p:tag name="KSO_WM_UNIT_ID" val="diagram160589_6*l_i*1_1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1"/>
  <p:tag name="KSO_WM_UNIT_ID" val="diagram160589_6*l_i*1_1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2"/>
  <p:tag name="KSO_WM_UNIT_ID" val="diagram160589_6*l_i*1_1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4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3"/>
  <p:tag name="KSO_WM_UNIT_ID" val="diagram160589_6*l_i*1_1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5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4_1"/>
  <p:tag name="KSO_WM_UNIT_ID" val="diagram160589_6*l_h_f*1_4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106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4"/>
  <p:tag name="KSO_WM_UNIT_ID" val="diagram160589_6*l_i*1_1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5"/>
  <p:tag name="KSO_WM_UNIT_ID" val="diagram160589_6*l_i*1_1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6"/>
  <p:tag name="KSO_WM_UNIT_ID" val="diagram160589_6*l_i*1_1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7"/>
  <p:tag name="KSO_WM_UNIT_ID" val="diagram160589_6*l_i*1_1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.xml><?xml version="1.0" encoding="utf-8"?>
<p:tagLst xmlns:p="http://schemas.openxmlformats.org/presentationml/2006/main">
  <p:tag name="MH" val="20151102105730"/>
  <p:tag name="MH_LIBRARY" val="GRAPHIC"/>
  <p:tag name="MH_ORDER" val="Freeform 33"/>
</p:tagLst>
</file>

<file path=ppt/tags/tag110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1_1"/>
  <p:tag name="KSO_WM_UNIT_ID" val="diagram160589_6*l_h_f*1_1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11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8"/>
  <p:tag name="KSO_WM_UNIT_ID" val="diagram160589_6*l_i*1_1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9"/>
  <p:tag name="KSO_WM_UNIT_ID" val="diagram160589_6*l_i*1_1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0"/>
  <p:tag name="KSO_WM_UNIT_ID" val="diagram160589_6*l_i*1_2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4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1"/>
  <p:tag name="KSO_WM_UNIT_ID" val="diagram160589_6*l_i*1_2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2"/>
  <p:tag name="KSO_WM_UNIT_ID" val="diagram160589_6*l_i*1_2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6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3"/>
  <p:tag name="KSO_WM_UNIT_ID" val="diagram160589_6*l_i*1_2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4"/>
  <p:tag name="KSO_WM_UNIT_ID" val="diagram160589_6*l_i*1_2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8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3_1"/>
  <p:tag name="KSO_WM_UNIT_ID" val="diagram160589_6*l_h_f*1_3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11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5"/>
  <p:tag name="KSO_WM_UNIT_ID" val="diagram160589_6*l_i*1_2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.xml><?xml version="1.0" encoding="utf-8"?>
<p:tagLst xmlns:p="http://schemas.openxmlformats.org/presentationml/2006/main">
  <p:tag name="MH" val="20151102105730"/>
  <p:tag name="MH_LIBRARY" val="GRAPHIC"/>
  <p:tag name="MH_ORDER" val="Oval 35"/>
</p:tagLst>
</file>

<file path=ppt/tags/tag12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6"/>
  <p:tag name="KSO_WM_UNIT_ID" val="diagram160589_6*l_i*1_2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7"/>
  <p:tag name="KSO_WM_UNIT_ID" val="diagram160589_6*l_i*1_2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8"/>
  <p:tag name="KSO_WM_UNIT_ID" val="diagram160589_6*l_i*1_2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9"/>
  <p:tag name="KSO_WM_UNIT_ID" val="diagram160589_6*l_i*1_2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4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0"/>
  <p:tag name="KSO_WM_UNIT_ID" val="diagram160589_6*l_i*1_3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1"/>
  <p:tag name="KSO_WM_UNIT_ID" val="diagram160589_6*l_i*1_3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6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2"/>
  <p:tag name="KSO_WM_UNIT_ID" val="diagram160589_6*l_i*1_3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3"/>
  <p:tag name="KSO_WM_UNIT_ID" val="diagram160589_6*l_i*1_3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4"/>
  <p:tag name="KSO_WM_UNIT_ID" val="diagram160589_6*l_i*1_3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5"/>
  <p:tag name="KSO_WM_UNIT_ID" val="diagram160589_6*l_i*1_3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.xml><?xml version="1.0" encoding="utf-8"?>
<p:tagLst xmlns:p="http://schemas.openxmlformats.org/presentationml/2006/main">
  <p:tag name="MH" val="20151102105730"/>
  <p:tag name="MH_LIBRARY" val="GRAPHIC"/>
  <p:tag name="MH_ORDER" val="Straight Connector 31"/>
</p:tagLst>
</file>

<file path=ppt/tags/tag13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6"/>
  <p:tag name="KSO_WM_UNIT_ID" val="diagram160589_6*l_i*1_3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7"/>
  <p:tag name="KSO_WM_UNIT_ID" val="diagram160589_6*l_i*1_3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8"/>
  <p:tag name="KSO_WM_UNIT_ID" val="diagram160589_6*l_i*1_3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9"/>
  <p:tag name="KSO_WM_UNIT_ID" val="diagram160589_6*l_i*1_3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4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0"/>
  <p:tag name="KSO_WM_UNIT_ID" val="diagram160589_6*l_i*1_4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1"/>
  <p:tag name="KSO_WM_UNIT_ID" val="diagram160589_6*l_i*1_4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6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2"/>
  <p:tag name="KSO_WM_UNIT_ID" val="diagram160589_6*l_i*1_4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3"/>
  <p:tag name="KSO_WM_UNIT_ID" val="diagram160589_6*l_i*1_4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8.xml><?xml version="1.0" encoding="utf-8"?>
<p:tagLst xmlns:p="http://schemas.openxmlformats.org/presentationml/2006/main">
  <p:tag name="KSO_WM_TEMPLATE_CATEGORY" val="diagram"/>
  <p:tag name="KSO_WM_TEMPLATE_INDEX" val="160589"/>
  <p:tag name="KSO_WM_UNIT_TYPE" val="a"/>
  <p:tag name="KSO_WM_UNIT_INDEX" val="1"/>
  <p:tag name="KSO_WM_UNIT_ID" val="diagram160589_6*a*1"/>
  <p:tag name="KSO_WM_UNIT_CLEAR" val="1"/>
  <p:tag name="KSO_WM_UNIT_LAYERLEVEL" val="1"/>
  <p:tag name="KSO_WM_UNIT_VALUE" val="48"/>
  <p:tag name="KSO_WM_UNIT_ISCONTENTSTITLE" val="0"/>
  <p:tag name="KSO_WM_UNIT_HIGHLIGHT" val="0"/>
  <p:tag name="KSO_WM_UNIT_COMPATIBLE" val="1"/>
  <p:tag name="KSO_WM_UNIT_PRESET_TEXT_INDEX" val="3"/>
  <p:tag name="KSO_WM_UNIT_PRESET_TEXT_LEN" val="17"/>
  <p:tag name="KSO_WM_BEAUTIFY_FLAG" val="#wm#"/>
  <p:tag name="KSO_WM_TAG_VERSION" val="1.0"/>
</p:tagLst>
</file>

<file path=ppt/tags/tag139.xml><?xml version="1.0" encoding="utf-8"?>
<p:tagLst xmlns:p="http://schemas.openxmlformats.org/presentationml/2006/main">
  <p:tag name="KSO_WM_SLIDE_ID" val="diagram160589_6"/>
  <p:tag name="KSO_WM_SLIDE_INDEX" val="6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68*123"/>
  <p:tag name="KSO_WM_SLIDE_SIZE" val="824*385"/>
  <p:tag name="KSO_WM_TEMPLATE_CATEGORY" val="diagram"/>
  <p:tag name="KSO_WM_TEMPLATE_INDEX" val="160589"/>
  <p:tag name="KSO_WM_TAG_VERSION" val="1.0"/>
  <p:tag name="KSO_WM_DIAGRAM_GROUP_CODE" val="l1-1"/>
</p:tagLst>
</file>

<file path=ppt/tags/tag14.xml><?xml version="1.0" encoding="utf-8"?>
<p:tagLst xmlns:p="http://schemas.openxmlformats.org/presentationml/2006/main">
  <p:tag name="MH" val="20151102105730"/>
  <p:tag name="MH_LIBRARY" val="GRAPHIC"/>
  <p:tag name="MH_ORDER" val="Straight Connector 36"/>
</p:tagLst>
</file>

<file path=ppt/tags/tag1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26"/>
  <p:tag name="KSO_WM_UNIT_TYPE" val="a"/>
  <p:tag name="KSO_WM_UNIT_INDEX" val="1"/>
  <p:tag name="KSO_WM_UNIT_ID" val="custom160226_12*a*1"/>
  <p:tag name="KSO_WM_UNIT_CLEAR" val="1"/>
  <p:tag name="KSO_WM_UNIT_LAYERLEVEL" val="1"/>
  <p:tag name="KSO_WM_UNIT_VALUE" val="1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226_12*i*1"/>
  <p:tag name="KSO_WM_TEMPLATE_CATEGORY" val="custom"/>
  <p:tag name="KSO_WM_TEMPLATE_INDEX" val="160226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26"/>
  <p:tag name="KSO_WM_UNIT_TYPE" val="e"/>
  <p:tag name="KSO_WM_UNIT_INDEX" val="1"/>
  <p:tag name="KSO_WM_UNIT_ID" val="custom160226_12*e*1"/>
  <p:tag name="KSO_WM_UNIT_CLEAR" val="1"/>
  <p:tag name="KSO_WM_UNIT_LAYERLEVEL" val="1"/>
  <p:tag name="KSO_WM_UNIT_VALUE" val="4"/>
  <p:tag name="KSO_WM_UNIT_HIGHLIGHT" val="0"/>
  <p:tag name="KSO_WM_UNIT_COMPATIBLE" val="1"/>
  <p:tag name="KSO_WM_UNIT_PRESET_TEXT" val="01"/>
</p:tagLst>
</file>

<file path=ppt/tags/tag143.xml><?xml version="1.0" encoding="utf-8"?>
<p:tagLst xmlns:p="http://schemas.openxmlformats.org/presentationml/2006/main">
  <p:tag name="KSO_WM_TEMPLATE_CATEGORY" val="custom"/>
  <p:tag name="KSO_WM_TEMPLATE_INDEX" val="160226"/>
  <p:tag name="KSO_WM_TAG_VERSION" val="1.0"/>
  <p:tag name="KSO_WM_SLIDE_ID" val="custom160226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14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a"/>
  <p:tag name="KSO_WM_UNIT_INDEX" val="1"/>
  <p:tag name="KSO_WM_UNIT_ID" val="256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1"/>
  <p:tag name="KSO_WM_UNIT_PRESET_TEXT_INDEX" val="3"/>
  <p:tag name="KSO_WM_UNIT_PRESET_TEXT_LEN" val="17"/>
  <p:tag name="KSO_WM_BEAUTIFY_FLAG" val="#wm#"/>
</p:tagLst>
</file>

<file path=ppt/tags/tag14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"/>
  <p:tag name="KSO_WM_UNIT_ID" val="256*l_i*1_1"/>
  <p:tag name="KSO_WM_UNIT_CLEAR" val="1"/>
  <p:tag name="KSO_WM_UNIT_LAYERLEVEL" val="1_1"/>
  <p:tag name="KSO_WM_BEAUTIFY_FLAG" val="#wm#"/>
  <p:tag name="KSO_WM_DIAGRAM_GROUP_CODE" val="l1-1"/>
</p:tagLst>
</file>

<file path=ppt/tags/tag14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"/>
  <p:tag name="KSO_WM_UNIT_ID" val="256*l_i*1_2"/>
  <p:tag name="KSO_WM_UNIT_CLEAR" val="1"/>
  <p:tag name="KSO_WM_UNIT_LAYERLEVEL" val="1_1"/>
  <p:tag name="KSO_WM_BEAUTIFY_FLAG" val="#wm#"/>
  <p:tag name="KSO_WM_DIAGRAM_GROUP_CODE" val="l1-1"/>
</p:tagLst>
</file>

<file path=ppt/tags/tag147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3"/>
  <p:tag name="KSO_WM_UNIT_ID" val="256*l_i*1_3"/>
  <p:tag name="KSO_WM_UNIT_CLEAR" val="1"/>
  <p:tag name="KSO_WM_UNIT_LAYERLEVEL" val="1_1"/>
  <p:tag name="KSO_WM_BEAUTIFY_FLAG" val="#wm#"/>
  <p:tag name="KSO_WM_DIAGRAM_GROUP_CODE" val="l1-1"/>
</p:tagLst>
</file>

<file path=ppt/tags/tag148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4"/>
  <p:tag name="KSO_WM_UNIT_ID" val="256*l_i*1_4"/>
  <p:tag name="KSO_WM_UNIT_CLEAR" val="1"/>
  <p:tag name="KSO_WM_UNIT_LAYERLEVEL" val="1_1"/>
  <p:tag name="KSO_WM_BEAUTIFY_FLAG" val="#wm#"/>
  <p:tag name="KSO_WM_DIAGRAM_GROUP_CODE" val="l1-1"/>
</p:tagLst>
</file>

<file path=ppt/tags/tag149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5"/>
  <p:tag name="KSO_WM_UNIT_ID" val="256*l_i*1_5"/>
  <p:tag name="KSO_WM_UNIT_CLEAR" val="1"/>
  <p:tag name="KSO_WM_UNIT_LAYERLEVEL" val="1_1"/>
  <p:tag name="KSO_WM_BEAUTIFY_FLAG" val="#wm#"/>
  <p:tag name="KSO_WM_DIAGRAM_GROUP_CODE" val="l1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1*a*1"/>
  <p:tag name="KSO_WM_UNIT_TYPE" val="a"/>
  <p:tag name="KSO_WM_UNIT_INDEX" val="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15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6"/>
  <p:tag name="KSO_WM_UNIT_ID" val="256*l_i*1_6"/>
  <p:tag name="KSO_WM_UNIT_CLEAR" val="1"/>
  <p:tag name="KSO_WM_UNIT_LAYERLEVEL" val="1_1"/>
  <p:tag name="KSO_WM_BEAUTIFY_FLAG" val="#wm#"/>
  <p:tag name="KSO_WM_DIAGRAM_GROUP_CODE" val="l1-1"/>
</p:tagLst>
</file>

<file path=ppt/tags/tag151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1_1"/>
  <p:tag name="KSO_WM_UNIT_ID" val="256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52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2_1"/>
  <p:tag name="KSO_WM_UNIT_ID" val="256*l_h_f*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53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3_1"/>
  <p:tag name="KSO_WM_UNIT_ID" val="256*l_h_f*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5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4_1"/>
  <p:tag name="KSO_WM_UNIT_ID" val="256*l_h_f*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5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5_1"/>
  <p:tag name="KSO_WM_UNIT_ID" val="256*l_h_f*1_5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5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6_1"/>
  <p:tag name="KSO_WM_UNIT_ID" val="256*l_h_f*1_6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57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7"/>
  <p:tag name="KSO_WM_UNIT_ID" val="256*l_i*1_7"/>
  <p:tag name="KSO_WM_UNIT_CLEAR" val="1"/>
  <p:tag name="KSO_WM_UNIT_LAYERLEVEL" val="1_1"/>
  <p:tag name="KSO_WM_BEAUTIFY_FLAG" val="#wm#"/>
  <p:tag name="KSO_WM_DIAGRAM_GROUP_CODE" val="l1-1"/>
</p:tagLst>
</file>

<file path=ppt/tags/tag158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8"/>
  <p:tag name="KSO_WM_UNIT_ID" val="256*l_i*1_8"/>
  <p:tag name="KSO_WM_UNIT_CLEAR" val="1"/>
  <p:tag name="KSO_WM_UNIT_LAYERLEVEL" val="1_1"/>
  <p:tag name="KSO_WM_BEAUTIFY_FLAG" val="#wm#"/>
  <p:tag name="KSO_WM_DIAGRAM_GROUP_CODE" val="l1-1"/>
</p:tagLst>
</file>

<file path=ppt/tags/tag159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9"/>
  <p:tag name="KSO_WM_UNIT_ID" val="256*l_i*1_9"/>
  <p:tag name="KSO_WM_UNIT_CLEAR" val="1"/>
  <p:tag name="KSO_WM_UNIT_LAYERLEVEL" val="1_1"/>
  <p:tag name="KSO_WM_BEAUTIFY_FLAG" val="#wm#"/>
  <p:tag name="KSO_WM_DIAGRAM_GROUP_CODE" val="l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1*b*1"/>
  <p:tag name="KSO_WM_UNIT_TYPE" val="b"/>
  <p:tag name="KSO_WM_UNIT_INDEX" val="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_INDEX" val="1"/>
  <p:tag name="KSO_WM_UNIT_PRESET_TEXT_LEN" val="10"/>
</p:tagLst>
</file>

<file path=ppt/tags/tag16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0"/>
  <p:tag name="KSO_WM_UNIT_ID" val="256*l_i*1_10"/>
  <p:tag name="KSO_WM_UNIT_CLEAR" val="1"/>
  <p:tag name="KSO_WM_UNIT_LAYERLEVEL" val="1_1"/>
  <p:tag name="KSO_WM_BEAUTIFY_FLAG" val="#wm#"/>
  <p:tag name="KSO_WM_DIAGRAM_GROUP_CODE" val="l1-1"/>
</p:tagLst>
</file>

<file path=ppt/tags/tag161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1"/>
  <p:tag name="KSO_WM_UNIT_ID" val="256*l_i*1_11"/>
  <p:tag name="KSO_WM_UNIT_CLEAR" val="1"/>
  <p:tag name="KSO_WM_UNIT_LAYERLEVEL" val="1_1"/>
  <p:tag name="KSO_WM_BEAUTIFY_FLAG" val="#wm#"/>
  <p:tag name="KSO_WM_DIAGRAM_GROUP_CODE" val="l1-1"/>
</p:tagLst>
</file>

<file path=ppt/tags/tag162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2"/>
  <p:tag name="KSO_WM_UNIT_ID" val="256*l_i*1_12"/>
  <p:tag name="KSO_WM_UNIT_CLEAR" val="1"/>
  <p:tag name="KSO_WM_UNIT_LAYERLEVEL" val="1_1"/>
  <p:tag name="KSO_WM_BEAUTIFY_FLAG" val="#wm#"/>
  <p:tag name="KSO_WM_DIAGRAM_GROUP_CODE" val="l1-1"/>
</p:tagLst>
</file>

<file path=ppt/tags/tag163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3"/>
  <p:tag name="KSO_WM_UNIT_ID" val="256*l_i*1_13"/>
  <p:tag name="KSO_WM_UNIT_CLEAR" val="1"/>
  <p:tag name="KSO_WM_UNIT_LAYERLEVEL" val="1_1"/>
  <p:tag name="KSO_WM_BEAUTIFY_FLAG" val="#wm#"/>
  <p:tag name="KSO_WM_DIAGRAM_GROUP_CODE" val="l1-1"/>
</p:tagLst>
</file>

<file path=ppt/tags/tag16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4"/>
  <p:tag name="KSO_WM_UNIT_ID" val="256*l_i*1_14"/>
  <p:tag name="KSO_WM_UNIT_CLEAR" val="1"/>
  <p:tag name="KSO_WM_UNIT_LAYERLEVEL" val="1_1"/>
  <p:tag name="KSO_WM_BEAUTIFY_FLAG" val="#wm#"/>
  <p:tag name="KSO_WM_DIAGRAM_GROUP_CODE" val="l1-1"/>
</p:tagLst>
</file>

<file path=ppt/tags/tag16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5"/>
  <p:tag name="KSO_WM_UNIT_ID" val="256*l_i*1_15"/>
  <p:tag name="KSO_WM_UNIT_CLEAR" val="1"/>
  <p:tag name="KSO_WM_UNIT_LAYERLEVEL" val="1_1"/>
  <p:tag name="KSO_WM_BEAUTIFY_FLAG" val="#wm#"/>
  <p:tag name="KSO_WM_DIAGRAM_GROUP_CODE" val="l1-1"/>
</p:tagLst>
</file>

<file path=ppt/tags/tag16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6"/>
  <p:tag name="KSO_WM_UNIT_ID" val="256*l_i*1_16"/>
  <p:tag name="KSO_WM_UNIT_CLEAR" val="1"/>
  <p:tag name="KSO_WM_UNIT_LAYERLEVEL" val="1_1"/>
  <p:tag name="KSO_WM_BEAUTIFY_FLAG" val="#wm#"/>
  <p:tag name="KSO_WM_DIAGRAM_GROUP_CODE" val="l1-1"/>
</p:tagLst>
</file>

<file path=ppt/tags/tag167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7"/>
  <p:tag name="KSO_WM_UNIT_ID" val="256*l_i*1_17"/>
  <p:tag name="KSO_WM_UNIT_CLEAR" val="1"/>
  <p:tag name="KSO_WM_UNIT_LAYERLEVEL" val="1_1"/>
  <p:tag name="KSO_WM_BEAUTIFY_FLAG" val="#wm#"/>
  <p:tag name="KSO_WM_DIAGRAM_GROUP_CODE" val="l1-1"/>
</p:tagLst>
</file>

<file path=ppt/tags/tag168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8"/>
  <p:tag name="KSO_WM_UNIT_ID" val="256*l_i*1_18"/>
  <p:tag name="KSO_WM_UNIT_CLEAR" val="1"/>
  <p:tag name="KSO_WM_UNIT_LAYERLEVEL" val="1_1"/>
  <p:tag name="KSO_WM_BEAUTIFY_FLAG" val="#wm#"/>
  <p:tag name="KSO_WM_DIAGRAM_GROUP_CODE" val="l1-1"/>
</p:tagLst>
</file>

<file path=ppt/tags/tag169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9"/>
  <p:tag name="KSO_WM_UNIT_ID" val="256*l_i*1_19"/>
  <p:tag name="KSO_WM_UNIT_CLEAR" val="1"/>
  <p:tag name="KSO_WM_UNIT_LAYERLEVEL" val="1_1"/>
  <p:tag name="KSO_WM_BEAUTIFY_FLAG" val="#wm#"/>
  <p:tag name="KSO_WM_DIAGRAM_GROUP_CODE" val="l1-1"/>
</p:tagLst>
</file>

<file path=ppt/tags/tag17.xml><?xml version="1.0" encoding="utf-8"?>
<p:tagLst xmlns:p="http://schemas.openxmlformats.org/presentationml/2006/main">
  <p:tag name="KSO_WM_TEMPLATE_THUMBS_INDEX" val="1、8、11、12、13、16、20、22、24、29、31、35、36"/>
  <p:tag name="KSO_WM_SLIDE_ID" val="custom160053_1"/>
  <p:tag name="KSO_WM_SLIDE_INDEX" val="1"/>
  <p:tag name="KSO_WM_SLIDE_LAYOUT" val="a_b"/>
  <p:tag name="KSO_WM_SLIDE_LAYOUT_CNT" val="1_1"/>
  <p:tag name="KSO_WM_SLIDE_TYPE" val="title"/>
  <p:tag name="KSO_WM_BEAUTIFY_FLAG" val="#wm#"/>
  <p:tag name="KSO_WM_SLIDE_ITEM_CNT" val="2"/>
  <p:tag name="KSO_WM_TEMPLATE_CATEGORY" val="custom"/>
  <p:tag name="KSO_WM_TEMPLATE_INDEX" val="160053"/>
  <p:tag name="KSO_WM_TAG_VERSION" val="1.0"/>
</p:tagLst>
</file>

<file path=ppt/tags/tag17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0"/>
  <p:tag name="KSO_WM_UNIT_ID" val="256*l_i*1_20"/>
  <p:tag name="KSO_WM_UNIT_CLEAR" val="1"/>
  <p:tag name="KSO_WM_UNIT_LAYERLEVEL" val="1_1"/>
  <p:tag name="KSO_WM_BEAUTIFY_FLAG" val="#wm#"/>
  <p:tag name="KSO_WM_DIAGRAM_GROUP_CODE" val="l1-1"/>
</p:tagLst>
</file>

<file path=ppt/tags/tag171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1"/>
  <p:tag name="KSO_WM_UNIT_ID" val="256*l_i*1_21"/>
  <p:tag name="KSO_WM_UNIT_CLEAR" val="1"/>
  <p:tag name="KSO_WM_UNIT_LAYERLEVEL" val="1_1"/>
  <p:tag name="KSO_WM_BEAUTIFY_FLAG" val="#wm#"/>
  <p:tag name="KSO_WM_DIAGRAM_GROUP_CODE" val="l1-1"/>
</p:tagLst>
</file>

<file path=ppt/tags/tag172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2"/>
  <p:tag name="KSO_WM_UNIT_ID" val="256*l_i*1_22"/>
  <p:tag name="KSO_WM_UNIT_CLEAR" val="1"/>
  <p:tag name="KSO_WM_UNIT_LAYERLEVEL" val="1_1"/>
  <p:tag name="KSO_WM_BEAUTIFY_FLAG" val="#wm#"/>
  <p:tag name="KSO_WM_DIAGRAM_GROUP_CODE" val="l1-1"/>
</p:tagLst>
</file>

<file path=ppt/tags/tag173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3"/>
  <p:tag name="KSO_WM_UNIT_ID" val="256*l_i*1_23"/>
  <p:tag name="KSO_WM_UNIT_CLEAR" val="1"/>
  <p:tag name="KSO_WM_UNIT_LAYERLEVEL" val="1_1"/>
  <p:tag name="KSO_WM_BEAUTIFY_FLAG" val="#wm#"/>
  <p:tag name="KSO_WM_DIAGRAM_GROUP_CODE" val="l1-1"/>
</p:tagLst>
</file>

<file path=ppt/tags/tag17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4"/>
  <p:tag name="KSO_WM_UNIT_ID" val="256*l_i*1_24"/>
  <p:tag name="KSO_WM_UNIT_CLEAR" val="1"/>
  <p:tag name="KSO_WM_UNIT_LAYERLEVEL" val="1_1"/>
  <p:tag name="KSO_WM_BEAUTIFY_FLAG" val="#wm#"/>
  <p:tag name="KSO_WM_DIAGRAM_GROUP_CODE" val="l1-1"/>
</p:tagLst>
</file>

<file path=ppt/tags/tag17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5"/>
  <p:tag name="KSO_WM_UNIT_ID" val="256*l_i*1_25"/>
  <p:tag name="KSO_WM_UNIT_CLEAR" val="1"/>
  <p:tag name="KSO_WM_UNIT_LAYERLEVEL" val="1_1"/>
  <p:tag name="KSO_WM_BEAUTIFY_FLAG" val="#wm#"/>
  <p:tag name="KSO_WM_DIAGRAM_GROUP_CODE" val="l1-1"/>
</p:tagLst>
</file>

<file path=ppt/tags/tag17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6"/>
  <p:tag name="KSO_WM_UNIT_ID" val="256*l_i*1_26"/>
  <p:tag name="KSO_WM_UNIT_CLEAR" val="1"/>
  <p:tag name="KSO_WM_UNIT_LAYERLEVEL" val="1_1"/>
  <p:tag name="KSO_WM_BEAUTIFY_FLAG" val="#wm#"/>
  <p:tag name="KSO_WM_DIAGRAM_GROUP_CODE" val="l1-1"/>
</p:tagLst>
</file>

<file path=ppt/tags/tag177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7"/>
  <p:tag name="KSO_WM_UNIT_ID" val="256*l_i*1_27"/>
  <p:tag name="KSO_WM_UNIT_CLEAR" val="1"/>
  <p:tag name="KSO_WM_UNIT_LAYERLEVEL" val="1_1"/>
  <p:tag name="KSO_WM_BEAUTIFY_FLAG" val="#wm#"/>
  <p:tag name="KSO_WM_DIAGRAM_GROUP_CODE" val="l1-1"/>
</p:tagLst>
</file>

<file path=ppt/tags/tag178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8"/>
  <p:tag name="KSO_WM_UNIT_ID" val="256*l_i*1_28"/>
  <p:tag name="KSO_WM_UNIT_CLEAR" val="1"/>
  <p:tag name="KSO_WM_UNIT_LAYERLEVEL" val="1_1"/>
  <p:tag name="KSO_WM_BEAUTIFY_FLAG" val="#wm#"/>
  <p:tag name="KSO_WM_DIAGRAM_GROUP_CODE" val="l1-1"/>
</p:tagLst>
</file>

<file path=ppt/tags/tag179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9"/>
  <p:tag name="KSO_WM_UNIT_ID" val="256*l_i*1_29"/>
  <p:tag name="KSO_WM_UNIT_CLEAR" val="1"/>
  <p:tag name="KSO_WM_UNIT_LAYERLEVEL" val="1_1"/>
  <p:tag name="KSO_WM_BEAUTIFY_FLAG" val="#wm#"/>
  <p:tag name="KSO_WM_DIAGRAM_GROUP_CODE" val="l1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5"/>
  <p:tag name="KSO_WM_UNIT_TYPE" val="a"/>
  <p:tag name="KSO_WM_UNIT_INDEX" val="1"/>
  <p:tag name="KSO_WM_UNIT_ID" val="custom160195_1*a*1"/>
  <p:tag name="KSO_WM_UNIT_CLEAR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30"/>
  <p:tag name="KSO_WM_UNIT_ID" val="256*l_i*1_30"/>
  <p:tag name="KSO_WM_UNIT_CLEAR" val="1"/>
  <p:tag name="KSO_WM_UNIT_LAYERLEVEL" val="1_1"/>
  <p:tag name="KSO_WM_BEAUTIFY_FLAG" val="#wm#"/>
  <p:tag name="KSO_WM_DIAGRAM_GROUP_CODE" val="l1-1"/>
</p:tagLst>
</file>

<file path=ppt/tags/tag181.xml><?xml version="1.0" encoding="utf-8"?>
<p:tagLst xmlns:p="http://schemas.openxmlformats.org/presentationml/2006/main">
  <p:tag name="KSO_WM_SLIDE_ID" val="diagram160566_1"/>
  <p:tag name="KSO_WM_SLIDE_INDEX" val="1"/>
  <p:tag name="KSO_WM_SLIDE_ITEM_CNT" val="6"/>
  <p:tag name="KSO_WM_SLIDE_LAYOUT" val="a_l"/>
  <p:tag name="KSO_WM_SLIDE_LAYOUT_CNT" val="1_1"/>
  <p:tag name="KSO_WM_SLIDE_TYPE" val="contents"/>
  <p:tag name="KSO_WM_BEAUTIFY_FLAG" val="#wm#"/>
  <p:tag name="KSO_WM_TEMPLATE_CATEGORY" val="diagram"/>
  <p:tag name="KSO_WM_TEMPLATE_INDEX" val="160566"/>
  <p:tag name="KSO_WM_DIAGRAM_GROUP_CODE" val="l1-1"/>
  <p:tag name="KSO_WM_TAG_VERSION" val="1.0"/>
</p:tagLst>
</file>

<file path=ppt/tags/tag1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1"/>
  <p:tag name="KSO_WM_UNIT_ID" val="diagram760_2*m_i*1_1"/>
  <p:tag name="KSO_WM_UNIT_CLEAR" val="1"/>
  <p:tag name="KSO_WM_UNIT_LAYERLEVEL" val="1_1"/>
  <p:tag name="KSO_WM_DIAGRAM_GROUP_CODE" val="m1-1"/>
</p:tagLst>
</file>

<file path=ppt/tags/tag18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2"/>
  <p:tag name="KSO_WM_UNIT_ID" val="diagram760_2*m_i*1_2"/>
  <p:tag name="KSO_WM_UNIT_CLEAR" val="1"/>
  <p:tag name="KSO_WM_UNIT_LAYERLEVEL" val="1_1"/>
  <p:tag name="KSO_WM_DIAGRAM_GROUP_CODE" val="m1-1"/>
</p:tagLst>
</file>

<file path=ppt/tags/tag1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3"/>
  <p:tag name="KSO_WM_UNIT_ID" val="diagram760_2*m_i*1_3"/>
  <p:tag name="KSO_WM_UNIT_CLEAR" val="1"/>
  <p:tag name="KSO_WM_UNIT_LAYERLEVEL" val="1_1"/>
  <p:tag name="KSO_WM_DIAGRAM_GROUP_CODE" val="m1-1"/>
</p:tagLst>
</file>

<file path=ppt/tags/tag18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4"/>
  <p:tag name="KSO_WM_UNIT_ID" val="diagram760_2*m_i*1_4"/>
  <p:tag name="KSO_WM_UNIT_CLEAR" val="1"/>
  <p:tag name="KSO_WM_UNIT_LAYERLEVEL" val="1_1"/>
  <p:tag name="KSO_WM_DIAGRAM_GROUP_CODE" val="m1-1"/>
</p:tagLst>
</file>

<file path=ppt/tags/tag18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5"/>
  <p:tag name="KSO_WM_UNIT_ID" val="diagram760_2*m_i*1_5"/>
  <p:tag name="KSO_WM_UNIT_CLEAR" val="1"/>
  <p:tag name="KSO_WM_UNIT_LAYERLEVEL" val="1_1"/>
  <p:tag name="KSO_WM_DIAGRAM_GROUP_CODE" val="m1-1"/>
</p:tagLst>
</file>

<file path=ppt/tags/tag18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a"/>
  <p:tag name="KSO_WM_UNIT_INDEX" val="1_1_1"/>
  <p:tag name="KSO_WM_UNIT_ID" val="diagram760_2*m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4"/>
  <p:tag name="KSO_WM_UNIT_PRESET_TEXT_LEN" val="12"/>
  <p:tag name="KSO_WM_DIAGRAM_GROUP_CODE" val="m1-1"/>
</p:tagLst>
</file>

<file path=ppt/tags/tag1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3_1"/>
  <p:tag name="KSO_WM_UNIT_ID" val="diagram760_2*m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0"/>
  <p:tag name="KSO_WM_DIAGRAM_GROUP_CODE" val="m1-1"/>
</p:tagLst>
</file>

<file path=ppt/tags/tag1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5_1"/>
  <p:tag name="KSO_WM_UNIT_ID" val="diagram760_2*m_h_f*1_5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5"/>
  <p:tag name="KSO_WM_UNIT_PRESET_TEXT_LEN" val="50"/>
  <p:tag name="KSO_WM_DIAGRAM_GROUP_CODE" val="m1-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5"/>
  <p:tag name="KSO_WM_UNIT_TYPE" val="b"/>
  <p:tag name="KSO_WM_UNIT_INDEX" val="1"/>
  <p:tag name="KSO_WM_UNIT_ID" val="custom160195_1*b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4_1"/>
  <p:tag name="KSO_WM_UNIT_ID" val="diagram760_2*m_h_f*1_4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0"/>
  <p:tag name="KSO_WM_DIAGRAM_GROUP_CODE" val="m1-1"/>
</p:tagLst>
</file>

<file path=ppt/tags/tag1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2_1"/>
  <p:tag name="KSO_WM_UNIT_ID" val="diagram760_2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0"/>
  <p:tag name="KSO_WM_DIAGRAM_GROUP_CODE" val="m1-1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RELATE_UNITID" val="257*m*1"/>
  <p:tag name="KSO_WM_UNIT_TYPE" val="a"/>
  <p:tag name="KSO_WM_UNIT_INDEX" val="1"/>
  <p:tag name="KSO_WM_UNIT_ID" val="diagram760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6"/>
  <p:tag name="KSO_WM_UNIT_ID" val="diagram760_2*m_i*1_6"/>
  <p:tag name="KSO_WM_UNIT_CLEAR" val="1"/>
  <p:tag name="KSO_WM_UNIT_LAYERLEVEL" val="1_1"/>
  <p:tag name="KSO_WM_DIAGRAM_GROUP_CODE" val="m1-1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7"/>
  <p:tag name="KSO_WM_UNIT_ID" val="diagram760_2*m_i*1_7"/>
  <p:tag name="KSO_WM_UNIT_CLEAR" val="1"/>
  <p:tag name="KSO_WM_UNIT_LAYERLEVEL" val="1_1"/>
  <p:tag name="KSO_WM_DIAGRAM_GROUP_CODE" val="m1-1"/>
</p:tagLst>
</file>

<file path=ppt/tags/tag19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8"/>
  <p:tag name="KSO_WM_UNIT_ID" val="diagram760_2*m_i*1_8"/>
  <p:tag name="KSO_WM_UNIT_CLEAR" val="1"/>
  <p:tag name="KSO_WM_UNIT_LAYERLEVEL" val="1_1"/>
  <p:tag name="KSO_WM_DIAGRAM_GROUP_CODE" val="m1-1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9"/>
  <p:tag name="KSO_WM_UNIT_ID" val="diagram760_2*m_i*1_9"/>
  <p:tag name="KSO_WM_UNIT_CLEAR" val="1"/>
  <p:tag name="KSO_WM_UNIT_LAYERLEVEL" val="1_1"/>
  <p:tag name="KSO_WM_DIAGRAM_GROUP_CODE" val="m1-1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10"/>
  <p:tag name="KSO_WM_UNIT_ID" val="diagram760_2*m_i*1_10"/>
  <p:tag name="KSO_WM_UNIT_CLEAR" val="1"/>
  <p:tag name="KSO_WM_UNIT_LAYERLEVEL" val="1_1"/>
  <p:tag name="KSO_WM_DIAGRAM_GROUP_CODE" val="m1-1"/>
</p:tagLst>
</file>

<file path=ppt/tags/tag198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3"/>
  <p:tag name="KSO_WM_UNIT_ID" val="260*m_i*1_3"/>
  <p:tag name="KSO_WM_UNIT_CLEAR" val="1"/>
  <p:tag name="KSO_WM_UNIT_LAYERLEVEL" val="1_1"/>
  <p:tag name="KSO_WM_BEAUTIFY_FLAG" val="#wm#"/>
  <p:tag name="KSO_WM_DIAGRAM_GROUP_CODE" val="m1-1"/>
</p:tagLst>
</file>

<file path=ppt/tags/tag199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1_1"/>
  <p:tag name="KSO_WM_UNIT_ID" val="260*m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.xml><?xml version="1.0" encoding="utf-8"?>
<p:tagLst xmlns:p="http://schemas.openxmlformats.org/presentationml/2006/main">
  <p:tag name="MH" val="20151102154557"/>
  <p:tag name="MH_LIBRARY" val="GRAPHIC"/>
  <p:tag name="MH_ORDER" val="Freeform 34"/>
</p:tagLst>
</file>

<file path=ppt/tags/tag20.xml><?xml version="1.0" encoding="utf-8"?>
<p:tagLst xmlns:p="http://schemas.openxmlformats.org/presentationml/2006/main">
  <p:tag name="KSO_WM_TEMPLATE_THUMBS_INDEX" val="1、6、8、11、18、21、24、25"/>
  <p:tag name="KSO_WM_TEMPLATE_CATEGORY" val="custom"/>
  <p:tag name="KSO_WM_TEMPLATE_INDEX" val="160195"/>
  <p:tag name="KSO_WM_TAG_VERSION" val="1.0"/>
  <p:tag name="KSO_WM_SLIDE_ID" val="custom16019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00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4"/>
  <p:tag name="KSO_WM_UNIT_ID" val="260*m_i*1_4"/>
  <p:tag name="KSO_WM_UNIT_CLEAR" val="1"/>
  <p:tag name="KSO_WM_UNIT_LAYERLEVEL" val="1_1"/>
  <p:tag name="KSO_WM_BEAUTIFY_FLAG" val="#wm#"/>
  <p:tag name="KSO_WM_DIAGRAM_GROUP_CODE" val="m1-1"/>
</p:tagLst>
</file>

<file path=ppt/tags/tag201.xml><?xml version="1.0" encoding="utf-8"?>
<p:tagLst xmlns:p="http://schemas.openxmlformats.org/presentationml/2006/main">
  <p:tag name="KSO_WM_SLIDE_ID" val="diagram760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92*140"/>
  <p:tag name="KSO_WM_SLIDE_SIZE" val="779*322"/>
  <p:tag name="KSO_WM_TEMPLATE_CATEGORY" val="diagram"/>
  <p:tag name="KSO_WM_TEMPLATE_INDEX" val="760"/>
  <p:tag name="KSO_WM_DIAGRAM_GROUP_CODE" val="m1-1"/>
  <p:tag name="KSO_WM_TAG_VERSION" val="1.0"/>
</p:tagLst>
</file>

<file path=ppt/tags/tag2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8"/>
  <p:tag name="KSO_WM_UNIT_TYPE" val="a"/>
  <p:tag name="KSO_WM_UNIT_INDEX" val="1"/>
  <p:tag name="KSO_WM_UNIT_ID" val="custom160208_12*a*1"/>
  <p:tag name="KSO_WM_UNIT_CLEAR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8"/>
  <p:tag name="KSO_WM_UNIT_TYPE" val="b"/>
  <p:tag name="KSO_WM_UNIT_INDEX" val="1"/>
  <p:tag name="KSO_WM_UNIT_ID" val="custom160208_12*b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4.xml><?xml version="1.0" encoding="utf-8"?>
<p:tagLst xmlns:p="http://schemas.openxmlformats.org/presentationml/2006/main">
  <p:tag name="KSO_WM_TEMPLATE_CATEGORY" val="custom"/>
  <p:tag name="KSO_WM_TEMPLATE_INDEX" val="160208"/>
  <p:tag name="KSO_WM_TAG_VERSION" val="1.0"/>
  <p:tag name="KSO_WM_SLIDE_ID" val="custom160208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05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a"/>
  <p:tag name="KSO_WM_UNIT_INDEX" val="1"/>
  <p:tag name="KSO_WM_UNIT_ID" val="258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1"/>
  <p:tag name="KSO_WM_UNIT_PRESET_TEXT_INDEX" val="3"/>
  <p:tag name="KSO_WM_UNIT_PRESET_TEXT_LEN" val="17"/>
  <p:tag name="KSO_WM_BEAUTIFY_FLAG" val="#wm#"/>
</p:tagLst>
</file>

<file path=ppt/tags/tag206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1"/>
  <p:tag name="KSO_WM_UNIT_ID" val="258*m_i*1_1"/>
  <p:tag name="KSO_WM_UNIT_CLEAR" val="1"/>
  <p:tag name="KSO_WM_UNIT_LAYERLEVEL" val="1_1"/>
  <p:tag name="KSO_WM_BEAUTIFY_FLAG" val="#wm#"/>
  <p:tag name="KSO_WM_DIAGRAM_GROUP_CODE" val="m1-1"/>
</p:tagLst>
</file>

<file path=ppt/tags/tag207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2"/>
  <p:tag name="KSO_WM_UNIT_ID" val="258*m_i*1_2"/>
  <p:tag name="KSO_WM_UNIT_CLEAR" val="1"/>
  <p:tag name="KSO_WM_UNIT_LAYERLEVEL" val="1_1"/>
  <p:tag name="KSO_WM_BEAUTIFY_FLAG" val="#wm#"/>
  <p:tag name="KSO_WM_DIAGRAM_GROUP_CODE" val="m1-1"/>
</p:tagLst>
</file>

<file path=ppt/tags/tag208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3"/>
  <p:tag name="KSO_WM_UNIT_ID" val="258*m_i*1_3"/>
  <p:tag name="KSO_WM_UNIT_CLEAR" val="1"/>
  <p:tag name="KSO_WM_UNIT_LAYERLEVEL" val="1_1"/>
  <p:tag name="KSO_WM_BEAUTIFY_FLAG" val="#wm#"/>
  <p:tag name="KSO_WM_DIAGRAM_GROUP_CODE" val="m1-1"/>
</p:tagLst>
</file>

<file path=ppt/tags/tag209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4"/>
  <p:tag name="KSO_WM_UNIT_ID" val="258*m_i*1_4"/>
  <p:tag name="KSO_WM_UNIT_CLEAR" val="1"/>
  <p:tag name="KSO_WM_UNIT_LAYERLEVEL" val="1_1"/>
  <p:tag name="KSO_WM_BEAUTIFY_FLAG" val="#wm#"/>
  <p:tag name="KSO_WM_DIAGRAM_GROUP_CODE" val="m1-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1"/>
  <p:tag name="KSO_WM_UNIT_TYPE" val="l_i"/>
  <p:tag name="KSO_WM_UNIT_INDEX" val="1_1"/>
  <p:tag name="KSO_WM_UNIT_CLEAR" val="1"/>
  <p:tag name="KSO_WM_UNIT_LAYERLEVEL" val="1_1"/>
  <p:tag name="KSO_WM_DIAGRAM_GROUP_CODE" val="l1-8"/>
</p:tagLst>
</file>

<file path=ppt/tags/tag210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1_1"/>
  <p:tag name="KSO_WM_UNIT_ID" val="258*m_h_f*1_1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11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2_1"/>
  <p:tag name="KSO_WM_UNIT_ID" val="258*m_h_f*1_2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12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3_1"/>
  <p:tag name="KSO_WM_UNIT_ID" val="258*m_h_f*1_3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13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4_1"/>
  <p:tag name="KSO_WM_UNIT_ID" val="258*m_h_f*1_4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14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5"/>
  <p:tag name="KSO_WM_UNIT_ID" val="258*m_i*1_5"/>
  <p:tag name="KSO_WM_UNIT_CLEAR" val="1"/>
  <p:tag name="KSO_WM_UNIT_LAYERLEVEL" val="1_1"/>
  <p:tag name="KSO_WM_BEAUTIFY_FLAG" val="#wm#"/>
  <p:tag name="KSO_WM_DIAGRAM_GROUP_CODE" val="m1-1"/>
</p:tagLst>
</file>

<file path=ppt/tags/tag215.xml><?xml version="1.0" encoding="utf-8"?>
<p:tagLst xmlns:p="http://schemas.openxmlformats.org/presentationml/2006/main">
  <p:tag name="KSO_WM_SLIDE_ID" val="diagram160443_3"/>
  <p:tag name="KSO_WM_SLIDE_INDEX" val="3"/>
  <p:tag name="KSO_WM_SLIDE_ITEM_CNT" val="4"/>
  <p:tag name="KSO_WM_SLIDE_LAYOUT" val="a_m"/>
  <p:tag name="KSO_WM_SLIDE_LAYOUT_CNT" val="1_1"/>
  <p:tag name="KSO_WM_SLIDE_TYPE" val="contents"/>
  <p:tag name="KSO_WM_BEAUTIFY_FLAG" val="#wm#"/>
  <p:tag name="KSO_WM_TEMPLATE_CATEGORY" val="diagram"/>
  <p:tag name="KSO_WM_TEMPLATE_INDEX" val="160443"/>
  <p:tag name="KSO_WM_DIAGRAM_GROUP_CODE" val="m1-1"/>
  <p:tag name="KSO_WM_TAG_VERSION" val="1.0"/>
</p:tagLst>
</file>

<file path=ppt/tags/tag216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3_1"/>
  <p:tag name="KSO_WM_UNIT_ID" val="260*m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17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1"/>
  <p:tag name="KSO_WM_UNIT_ID" val="260*m_i*1_1"/>
  <p:tag name="KSO_WM_UNIT_CLEAR" val="1"/>
  <p:tag name="KSO_WM_UNIT_LAYERLEVEL" val="1_1"/>
  <p:tag name="KSO_WM_BEAUTIFY_FLAG" val="#wm#"/>
  <p:tag name="KSO_WM_DIAGRAM_GROUP_CODE" val="m1-1"/>
</p:tagLst>
</file>

<file path=ppt/tags/tag218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4_1"/>
  <p:tag name="KSO_WM_UNIT_ID" val="260*m_h_f*1_4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19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2"/>
  <p:tag name="KSO_WM_UNIT_ID" val="260*m_i*1_2"/>
  <p:tag name="KSO_WM_UNIT_CLEAR" val="1"/>
  <p:tag name="KSO_WM_UNIT_LAYERLEVEL" val="1_1"/>
  <p:tag name="KSO_WM_BEAUTIFY_FLAG" val="#wm#"/>
  <p:tag name="KSO_WM_DIAGRAM_GROUP_CODE" val="m1-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2"/>
  <p:tag name="KSO_WM_UNIT_TYPE" val="l_i"/>
  <p:tag name="KSO_WM_UNIT_INDEX" val="1_2"/>
  <p:tag name="KSO_WM_UNIT_CLEAR" val="1"/>
  <p:tag name="KSO_WM_UNIT_LAYERLEVEL" val="1_1"/>
  <p:tag name="KSO_WM_DIAGRAM_GROUP_CODE" val="l1-8"/>
</p:tagLst>
</file>

<file path=ppt/tags/tag220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2_1"/>
  <p:tag name="KSO_WM_UNIT_ID" val="260*m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21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3"/>
  <p:tag name="KSO_WM_UNIT_ID" val="260*m_i*1_3"/>
  <p:tag name="KSO_WM_UNIT_CLEAR" val="1"/>
  <p:tag name="KSO_WM_UNIT_LAYERLEVEL" val="1_1"/>
  <p:tag name="KSO_WM_BEAUTIFY_FLAG" val="#wm#"/>
  <p:tag name="KSO_WM_DIAGRAM_GROUP_CODE" val="m1-1"/>
</p:tagLst>
</file>

<file path=ppt/tags/tag222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1_1"/>
  <p:tag name="KSO_WM_UNIT_ID" val="260*m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23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4"/>
  <p:tag name="KSO_WM_UNIT_ID" val="260*m_i*1_4"/>
  <p:tag name="KSO_WM_UNIT_CLEAR" val="1"/>
  <p:tag name="KSO_WM_UNIT_LAYERLEVEL" val="1_1"/>
  <p:tag name="KSO_WM_BEAUTIFY_FLAG" val="#wm#"/>
  <p:tag name="KSO_WM_DIAGRAM_GROUP_CODE" val="m1-1"/>
</p:tagLst>
</file>

<file path=ppt/tags/tag224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5"/>
  <p:tag name="KSO_WM_UNIT_ID" val="260*m_i*1_5"/>
  <p:tag name="KSO_WM_UNIT_CLEAR" val="1"/>
  <p:tag name="KSO_WM_UNIT_LAYERLEVEL" val="1_1"/>
  <p:tag name="KSO_WM_BEAUTIFY_FLAG" val="#wm#"/>
  <p:tag name="KSO_WM_DIAGRAM_GROUP_CODE" val="m1-1"/>
</p:tagLst>
</file>

<file path=ppt/tags/tag225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5_1"/>
  <p:tag name="KSO_WM_UNIT_ID" val="260*m_h_f*1_5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26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6"/>
  <p:tag name="KSO_WM_UNIT_ID" val="260*m_i*1_6"/>
  <p:tag name="KSO_WM_UNIT_CLEAR" val="1"/>
  <p:tag name="KSO_WM_UNIT_LAYERLEVEL" val="1_1"/>
  <p:tag name="KSO_WM_BEAUTIFY_FLAG" val="#wm#"/>
  <p:tag name="KSO_WM_DIAGRAM_GROUP_CODE" val="m1-1"/>
</p:tagLst>
</file>

<file path=ppt/tags/tag227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7"/>
  <p:tag name="KSO_WM_UNIT_ID" val="260*m_i*1_7"/>
  <p:tag name="KSO_WM_UNIT_CLEAR" val="1"/>
  <p:tag name="KSO_WM_UNIT_LAYERLEVEL" val="1_1"/>
  <p:tag name="KSO_WM_BEAUTIFY_FLAG" val="#wm#"/>
  <p:tag name="KSO_WM_DIAGRAM_GROUP_CODE" val="m1-1"/>
</p:tagLst>
</file>

<file path=ppt/tags/tag228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8"/>
  <p:tag name="KSO_WM_UNIT_ID" val="260*m_i*1_8"/>
  <p:tag name="KSO_WM_UNIT_CLEAR" val="1"/>
  <p:tag name="KSO_WM_UNIT_LAYERLEVEL" val="1_1"/>
  <p:tag name="KSO_WM_BEAUTIFY_FLAG" val="#wm#"/>
  <p:tag name="KSO_WM_DIAGRAM_GROUP_CODE" val="m1-1"/>
</p:tagLst>
</file>

<file path=ppt/tags/tag229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9"/>
  <p:tag name="KSO_WM_UNIT_ID" val="260*m_i*1_9"/>
  <p:tag name="KSO_WM_UNIT_CLEAR" val="1"/>
  <p:tag name="KSO_WM_UNIT_LAYERLEVEL" val="1_1"/>
  <p:tag name="KSO_WM_BEAUTIFY_FLAG" val="#wm#"/>
  <p:tag name="KSO_WM_DIAGRAM_GROUP_CODE" val="m1-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3"/>
  <p:tag name="KSO_WM_UNIT_TYPE" val="l_i"/>
  <p:tag name="KSO_WM_UNIT_INDEX" val="1_3"/>
  <p:tag name="KSO_WM_UNIT_CLEAR" val="1"/>
  <p:tag name="KSO_WM_UNIT_LAYERLEVEL" val="1_1"/>
  <p:tag name="KSO_WM_DIAGRAM_GROUP_CODE" val="l1-8"/>
</p:tagLst>
</file>

<file path=ppt/tags/tag230.xml><?xml version="1.0" encoding="utf-8"?>
<p:tagLst xmlns:p="http://schemas.openxmlformats.org/presentationml/2006/main">
  <p:tag name="KSO_WM_UNIT_RELATE_UNITID" val="260*m*1"/>
  <p:tag name="KSO_WM_TAG_VERSION" val="1.0"/>
  <p:tag name="KSO_WM_TEMPLATE_CATEGORY" val="diagram"/>
  <p:tag name="KSO_WM_TEMPLATE_INDEX" val="160580"/>
  <p:tag name="KSO_WM_UNIT_TYPE" val="a"/>
  <p:tag name="KSO_WM_UNIT_INDEX" val="1"/>
  <p:tag name="KSO_WM_UNIT_ID" val="260*a*1"/>
  <p:tag name="KSO_WM_UNIT_CLEAR" val="1"/>
  <p:tag name="KSO_WM_UNIT_LAYERLEVEL" val="1"/>
  <p:tag name="KSO_WM_UNIT_ISCONTENTSTITLE" val="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231.xml><?xml version="1.0" encoding="utf-8"?>
<p:tagLst xmlns:p="http://schemas.openxmlformats.org/presentationml/2006/main">
  <p:tag name="KSO_WM_SLIDE_ID" val="diagram160580_5"/>
  <p:tag name="KSO_WM_SLIDE_INDEX" val="5"/>
  <p:tag name="KSO_WM_SLIDE_ITEM_CNT" val="5"/>
  <p:tag name="KSO_WM_SLIDE_LAYOUT" val="m_a"/>
  <p:tag name="KSO_WM_SLIDE_LAYOUT_CNT" val="1_1"/>
  <p:tag name="KSO_WM_SLIDE_TYPE" val="contents"/>
  <p:tag name="KSO_WM_BEAUTIFY_FLAG" val="#wm#"/>
  <p:tag name="KSO_WM_TEMPLATE_CATEGORY" val="diagram"/>
  <p:tag name="KSO_WM_TEMPLATE_INDEX" val="160580"/>
  <p:tag name="KSO_WM_DIAGRAM_GROUP_CODE" val="m1-1"/>
  <p:tag name="KSO_WM_TAG_VERSION" val="1.0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4"/>
  <p:tag name="KSO_WM_UNIT_TYPE" val="l_i"/>
  <p:tag name="KSO_WM_UNIT_INDEX" val="1_4"/>
  <p:tag name="KSO_WM_UNIT_CLEAR" val="1"/>
  <p:tag name="KSO_WM_UNIT_LAYERLEVEL" val="1_1"/>
  <p:tag name="KSO_WM_DIAGRAM_GROUP_CODE" val="l1-8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1_1"/>
  <p:tag name="KSO_WM_UNIT_TYPE" val="l_h_a"/>
  <p:tag name="KSO_WM_UNIT_INDEX" val="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f*1_4_1"/>
  <p:tag name="KSO_WM_UNIT_TYPE" val="l_h_f"/>
  <p:tag name="KSO_WM_UNIT_INDEX" val="1_4_1"/>
  <p:tag name="KSO_WM_UNIT_CLEAR" val="1"/>
  <p:tag name="KSO_WM_UNIT_LAYERLEVEL" val="1_1_1"/>
  <p:tag name="KSO_WM_UNIT_VALUE" val="45"/>
  <p:tag name="KSO_WM_UNIT_HIGHLIGHT" val="0"/>
  <p:tag name="KSO_WM_UNIT_COMPATIBLE" val="0"/>
  <p:tag name="KSO_WM_UNIT_PRESET_TEXT_INDEX" val="2"/>
  <p:tag name="KSO_WM_UNIT_PRESET_TEXT_LEN" val="20"/>
  <p:tag name="KSO_WM_DIAGRAM_GROUP_CODE" val="l1-8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4_1"/>
  <p:tag name="KSO_WM_UNIT_TYPE" val="l_h_a"/>
  <p:tag name="KSO_WM_UNIT_INDEX" val="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f*1_3_1"/>
  <p:tag name="KSO_WM_UNIT_TYPE" val="l_h_f"/>
  <p:tag name="KSO_WM_UNIT_INDEX" val="1_3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2"/>
  <p:tag name="KSO_WM_UNIT_PRESET_TEXT_LEN" val="20"/>
  <p:tag name="KSO_WM_DIAGRAM_GROUP_CODE" val="l1-8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3_1"/>
  <p:tag name="KSO_WM_UNIT_TYPE" val="l_h_a"/>
  <p:tag name="KSO_WM_UNIT_INDEX" val="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3.xml><?xml version="1.0" encoding="utf-8"?>
<p:tagLst xmlns:p="http://schemas.openxmlformats.org/presentationml/2006/main">
  <p:tag name="MH" val="20151102154557"/>
  <p:tag name="MH_LIBRARY" val="GRAPHIC"/>
  <p:tag name="MH_ORDER" val="Freeform 35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f*1_2_1"/>
  <p:tag name="KSO_WM_UNIT_TYPE" val="l_h_f"/>
  <p:tag name="KSO_WM_UNIT_INDEX" val="1_2_1"/>
  <p:tag name="KSO_WM_UNIT_CLEAR" val="1"/>
  <p:tag name="KSO_WM_UNIT_LAYERLEVEL" val="1_1_1"/>
  <p:tag name="KSO_WM_UNIT_VALUE" val="45"/>
  <p:tag name="KSO_WM_UNIT_HIGHLIGHT" val="0"/>
  <p:tag name="KSO_WM_UNIT_COMPATIBLE" val="0"/>
  <p:tag name="KSO_WM_UNIT_PRESET_TEXT_INDEX" val="2"/>
  <p:tag name="KSO_WM_UNIT_PRESET_TEXT_LEN" val="20"/>
  <p:tag name="KSO_WM_DIAGRAM_GROUP_CODE" val="l1-8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2_1"/>
  <p:tag name="KSO_WM_UNIT_TYPE" val="l_h_a"/>
  <p:tag name="KSO_WM_UNIT_INDEX" val="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32.xml><?xml version="1.0" encoding="utf-8"?>
<p:tagLst xmlns:p="http://schemas.openxmlformats.org/presentationml/2006/main">
  <p:tag name="KSO_WM_SLIDE_ID" val="custom160053_29"/>
  <p:tag name="KSO_WM_SLIDE_INDEX" val="29"/>
  <p:tag name="KSO_WM_SLIDE_LAYOUT" val="a_l"/>
  <p:tag name="KSO_WM_SLIDE_LAYOUT_CNT" val="1_1"/>
  <p:tag name="KSO_WM_SLIDE_TYPE" val="text"/>
  <p:tag name="KSO_WM_BEAUTIFY_FLAG" val="#wm#"/>
  <p:tag name="KSO_WM_SLIDE_POSITION" val="64*114"/>
  <p:tag name="KSO_WM_SLIDE_SIZE" val="833*418"/>
  <p:tag name="KSO_WM_SLIDE_ITEM_CNT" val="4"/>
  <p:tag name="KSO_WM_TEMPLATE_CATEGORY" val="custom"/>
  <p:tag name="KSO_WM_TEMPLATE_INDEX" val="160053"/>
  <p:tag name="KSO_WM_TAG_VERSION" val="1.0"/>
  <p:tag name="KSO_WM_DIAGRAM_GROUP_CODE" val="l1-8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1"/>
  <p:tag name="KSO_WM_UNIT_TYPE" val="m_i"/>
  <p:tag name="KSO_WM_UNIT_INDEX" val="1_1"/>
  <p:tag name="KSO_WM_UNIT_CLEAR" val="1"/>
  <p:tag name="KSO_WM_UNIT_LAYERLEVEL" val="1_1"/>
  <p:tag name="KSO_WM_DIAGRAM_GROUP_CODE" val="m1-2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31*i*1"/>
  <p:tag name="KSO_WM_TEMPLATE_CATEGORY" val="custom"/>
  <p:tag name="KSO_WM_TEMPLATE_INDEX" val="160053"/>
  <p:tag name="KSO_WM_UNIT_INDEX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2"/>
  <p:tag name="KSO_WM_UNIT_TYPE" val="m_i"/>
  <p:tag name="KSO_WM_UNIT_INDEX" val="1_2"/>
  <p:tag name="KSO_WM_UNIT_CLEAR" val="1"/>
  <p:tag name="KSO_WM_UNIT_LAYERLEVEL" val="1_1"/>
  <p:tag name="KSO_WM_DIAGRAM_GROUP_CODE" val="m1-2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3"/>
  <p:tag name="KSO_WM_UNIT_TYPE" val="m_i"/>
  <p:tag name="KSO_WM_UNIT_INDEX" val="1_3"/>
  <p:tag name="KSO_WM_UNIT_CLEAR" val="1"/>
  <p:tag name="KSO_WM_UNIT_LAYERLEVEL" val="1_1"/>
  <p:tag name="KSO_WM_DIAGRAM_GROUP_CODE" val="m1-2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h_f*1_1_1"/>
  <p:tag name="KSO_WM_UNIT_TYPE" val="m_h_f"/>
  <p:tag name="KSO_WM_UNIT_INDEX" val="1_1_1"/>
  <p:tag name="KSO_WM_UNIT_CLEAR" val="1"/>
  <p:tag name="KSO_WM_UNIT_LAYERLEVEL" val="1_1_1"/>
  <p:tag name="KSO_WM_UNIT_VALUE" val="50"/>
  <p:tag name="KSO_WM_UNIT_HIGHLIGHT" val="0"/>
  <p:tag name="KSO_WM_UNIT_COMPATIBLE" val="0"/>
  <p:tag name="KSO_WM_UNIT_PRESET_TEXT_INDEX" val="2"/>
  <p:tag name="KSO_WM_UNIT_PRESET_TEXT_LEN" val="9"/>
  <p:tag name="KSO_WM_DIAGRAM_GROUP_CODE" val="m1-2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31*i*8"/>
  <p:tag name="KSO_WM_TEMPLATE_CATEGORY" val="custom"/>
  <p:tag name="KSO_WM_TEMPLATE_INDEX" val="160053"/>
  <p:tag name="KSO_WM_UNIT_INDEX" val="8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4"/>
  <p:tag name="KSO_WM_UNIT_TYPE" val="m_i"/>
  <p:tag name="KSO_WM_UNIT_INDEX" val="1_4"/>
  <p:tag name="KSO_WM_UNIT_CLEAR" val="1"/>
  <p:tag name="KSO_WM_UNIT_LAYERLEVEL" val="1_1"/>
  <p:tag name="KSO_WM_DIAGRAM_GROUP_CODE" val="m1-2"/>
</p:tagLst>
</file>

<file path=ppt/tags/tag4.xml><?xml version="1.0" encoding="utf-8"?>
<p:tagLst xmlns:p="http://schemas.openxmlformats.org/presentationml/2006/main">
  <p:tag name="MH" val="20151102154557"/>
  <p:tag name="MH_LIBRARY" val="GRAPHIC"/>
  <p:tag name="MH_ORDER" val="Freeform 38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5"/>
  <p:tag name="KSO_WM_UNIT_TYPE" val="m_i"/>
  <p:tag name="KSO_WM_UNIT_INDEX" val="1_5"/>
  <p:tag name="KSO_WM_UNIT_CLEAR" val="1"/>
  <p:tag name="KSO_WM_UNIT_LAYERLEVEL" val="1_1"/>
  <p:tag name="KSO_WM_DIAGRAM_GROUP_CODE" val="m1-2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h_f*1_3_1"/>
  <p:tag name="KSO_WM_UNIT_TYPE" val="m_h_f"/>
  <p:tag name="KSO_WM_UNIT_INDEX" val="1_3_1"/>
  <p:tag name="KSO_WM_UNIT_CLEAR" val="1"/>
  <p:tag name="KSO_WM_UNIT_LAYERLEVEL" val="1_1_1"/>
  <p:tag name="KSO_WM_UNIT_VALUE" val="60"/>
  <p:tag name="KSO_WM_UNIT_HIGHLIGHT" val="0"/>
  <p:tag name="KSO_WM_UNIT_COMPATIBLE" val="0"/>
  <p:tag name="KSO_WM_UNIT_PRESET_TEXT_INDEX" val="2"/>
  <p:tag name="KSO_WM_UNIT_PRESET_TEXT_LEN" val="9"/>
  <p:tag name="KSO_WM_DIAGRAM_GROUP_CODE" val="m1-2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31*i*15"/>
  <p:tag name="KSO_WM_TEMPLATE_CATEGORY" val="custom"/>
  <p:tag name="KSO_WM_TEMPLATE_INDEX" val="160053"/>
  <p:tag name="KSO_WM_UNIT_INDEX" val="15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6"/>
  <p:tag name="KSO_WM_UNIT_TYPE" val="m_i"/>
  <p:tag name="KSO_WM_UNIT_INDEX" val="1_6"/>
  <p:tag name="KSO_WM_UNIT_CLEAR" val="1"/>
  <p:tag name="KSO_WM_UNIT_LAYERLEVEL" val="1_1"/>
  <p:tag name="KSO_WM_DIAGRAM_GROUP_CODE" val="m1-2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7"/>
  <p:tag name="KSO_WM_UNIT_TYPE" val="m_i"/>
  <p:tag name="KSO_WM_UNIT_INDEX" val="1_7"/>
  <p:tag name="KSO_WM_UNIT_CLEAR" val="1"/>
  <p:tag name="KSO_WM_UNIT_LAYERLEVEL" val="1_1"/>
  <p:tag name="KSO_WM_DIAGRAM_GROUP_CODE" val="m1-2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h_f*1_2_1"/>
  <p:tag name="KSO_WM_UNIT_TYPE" val="m_h_f"/>
  <p:tag name="KSO_WM_UNIT_INDEX" val="1_2_1"/>
  <p:tag name="KSO_WM_UNIT_CLEAR" val="1"/>
  <p:tag name="KSO_WM_UNIT_LAYERLEVEL" val="1_1_1"/>
  <p:tag name="KSO_WM_UNIT_VALUE" val="60"/>
  <p:tag name="KSO_WM_UNIT_HIGHLIGHT" val="0"/>
  <p:tag name="KSO_WM_UNIT_COMPATIBLE" val="0"/>
  <p:tag name="KSO_WM_UNIT_PRESET_TEXT_INDEX" val="2"/>
  <p:tag name="KSO_WM_UNIT_PRESET_TEXT_LEN" val="9"/>
  <p:tag name="KSO_WM_DIAGRAM_GROUP_CODE" val="m1-2"/>
</p:tagLst>
</file>

<file path=ppt/tags/tag46.xml><?xml version="1.0" encoding="utf-8"?>
<p:tagLst xmlns:p="http://schemas.openxmlformats.org/presentationml/2006/main">
  <p:tag name="KSO_WM_SLIDE_ID" val="custom160053_31"/>
  <p:tag name="KSO_WM_SLIDE_INDEX" val="31"/>
  <p:tag name="KSO_WM_SLIDE_LAYOUT" val="a_m"/>
  <p:tag name="KSO_WM_SLIDE_LAYOUT_CNT" val="1_1"/>
  <p:tag name="KSO_WM_SLIDE_TYPE" val="text"/>
  <p:tag name="KSO_WM_BEAUTIFY_FLAG" val="#wm#"/>
  <p:tag name="KSO_WM_SLIDE_POSITION" val="139*130"/>
  <p:tag name="KSO_WM_SLIDE_SIZE" val="682*380"/>
  <p:tag name="KSO_WM_SLIDE_ITEM_CNT" val="3"/>
  <p:tag name="KSO_WM_TEMPLATE_CATEGORY" val="custom"/>
  <p:tag name="KSO_WM_TEMPLATE_INDEX" val="160053"/>
  <p:tag name="KSO_WM_TAG_VERSION" val="1.0"/>
  <p:tag name="KSO_WM_DIAGRAM_GROUP_CODE" val="m1-2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1"/>
  <p:tag name="KSO_WM_UNIT_TYPE" val="m_i"/>
  <p:tag name="KSO_WM_UNIT_INDEX" val="1_1"/>
  <p:tag name="KSO_WM_UNIT_CLEAR" val="1"/>
  <p:tag name="KSO_WM_UNIT_LAYERLEVEL" val="1_1"/>
  <p:tag name="KSO_WM_DIAGRAM_GROUP_CODE" val="m1-1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2"/>
  <p:tag name="KSO_WM_UNIT_TYPE" val="m_i"/>
  <p:tag name="KSO_WM_UNIT_INDEX" val="1_2"/>
  <p:tag name="KSO_WM_UNIT_CLEAR" val="1"/>
  <p:tag name="KSO_WM_UNIT_LAYERLEVEL" val="1_1"/>
  <p:tag name="KSO_WM_DIAGRAM_GROUP_CODE" val="m1-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3"/>
  <p:tag name="KSO_WM_UNIT_TYPE" val="m_i"/>
  <p:tag name="KSO_WM_UNIT_INDEX" val="1_3"/>
  <p:tag name="KSO_WM_UNIT_CLEAR" val="1"/>
  <p:tag name="KSO_WM_UNIT_LAYERLEVEL" val="1_1"/>
  <p:tag name="KSO_WM_DIAGRAM_GROUP_CODE" val="m1-1"/>
</p:tagLst>
</file>

<file path=ppt/tags/tag5.xml><?xml version="1.0" encoding="utf-8"?>
<p:tagLst xmlns:p="http://schemas.openxmlformats.org/presentationml/2006/main">
  <p:tag name="MH" val="20151102105730"/>
  <p:tag name="MH_LIBRARY" val="GRAPHIC"/>
  <p:tag name="MH_ORDER" val="Freeform 3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4"/>
  <p:tag name="KSO_WM_UNIT_TYPE" val="m_i"/>
  <p:tag name="KSO_WM_UNIT_INDEX" val="1_4"/>
  <p:tag name="KSO_WM_UNIT_CLEAR" val="1"/>
  <p:tag name="KSO_WM_UNIT_LAYERLEVEL" val="1_1"/>
  <p:tag name="KSO_WM_DIAGRAM_GROUP_CODE" val="m1-1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5"/>
  <p:tag name="KSO_WM_UNIT_TYPE" val="m_i"/>
  <p:tag name="KSO_WM_UNIT_INDEX" val="1_5"/>
  <p:tag name="KSO_WM_UNIT_CLEAR" val="1"/>
  <p:tag name="KSO_WM_UNIT_LAYERLEVEL" val="1_1"/>
  <p:tag name="KSO_WM_DIAGRAM_GROUP_CODE" val="m1-1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6"/>
  <p:tag name="KSO_WM_UNIT_TYPE" val="m_i"/>
  <p:tag name="KSO_WM_UNIT_INDEX" val="1_6"/>
  <p:tag name="KSO_WM_UNIT_CLEAR" val="1"/>
  <p:tag name="KSO_WM_UNIT_LAYERLEVEL" val="1_1"/>
  <p:tag name="KSO_WM_DIAGRAM_GROUP_CODE" val="m1-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h_f*1_1_1"/>
  <p:tag name="KSO_WM_UNIT_TYPE" val="m_h_f"/>
  <p:tag name="KSO_WM_UNIT_INDEX" val="1_1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2"/>
  <p:tag name="KSO_WM_UNIT_PRESET_TEXT_LEN" val="20"/>
  <p:tag name="KSO_WM_DIAGRAM_GROUP_CODE" val="m1-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h_f*1_3_1"/>
  <p:tag name="KSO_WM_UNIT_TYPE" val="m_h_f"/>
  <p:tag name="KSO_WM_UNIT_INDEX" val="1_3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2"/>
  <p:tag name="KSO_WM_UNIT_PRESET_TEXT_LEN" val="20"/>
  <p:tag name="KSO_WM_DIAGRAM_GROUP_CODE" val="m1-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h_f*1_2_1"/>
  <p:tag name="KSO_WM_UNIT_TYPE" val="m_h_f"/>
  <p:tag name="KSO_WM_UNIT_INDEX" val="1_2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2"/>
  <p:tag name="KSO_WM_UNIT_PRESET_TEXT_LEN" val="20"/>
  <p:tag name="KSO_WM_DIAGRAM_GROUP_CODE" val="m1-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a*1"/>
  <p:tag name="KSO_WM_UNIT_TYPE" val="a"/>
  <p:tag name="KSO_WM_UNIT_INDEX" val="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57.xml><?xml version="1.0" encoding="utf-8"?>
<p:tagLst xmlns:p="http://schemas.openxmlformats.org/presentationml/2006/main">
  <p:tag name="KSO_WM_SLIDE_ID" val="custom160053_22"/>
  <p:tag name="KSO_WM_SLIDE_INDEX" val="22"/>
  <p:tag name="KSO_WM_SLIDE_LAYOUT" val="a_m"/>
  <p:tag name="KSO_WM_SLIDE_LAYOUT_CNT" val="1_1"/>
  <p:tag name="KSO_WM_SLIDE_TYPE" val="text"/>
  <p:tag name="KSO_WM_BEAUTIFY_FLAG" val="#wm#"/>
  <p:tag name="KSO_WM_SLIDE_POSITION" val="73*135"/>
  <p:tag name="KSO_WM_SLIDE_SIZE" val="796*327"/>
  <p:tag name="KSO_WM_SLIDE_ITEM_CNT" val="3"/>
  <p:tag name="KSO_WM_TEMPLATE_CATEGORY" val="custom"/>
  <p:tag name="KSO_WM_TEMPLATE_INDEX" val="160053"/>
  <p:tag name="KSO_WM_TAG_VERSION" val="1.0"/>
  <p:tag name="KSO_WM_DIAGRAM_GROUP_CODE" val="m1-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4"/>
  <p:tag name="KSO_WM_UNIT_TYPE" val="a"/>
  <p:tag name="KSO_WM_UNIT_INDEX" val="1"/>
  <p:tag name="KSO_WM_UNIT_ID" val="custom160194_1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4"/>
  <p:tag name="KSO_WM_UNIT_TYPE" val="b"/>
  <p:tag name="KSO_WM_UNIT_INDEX" val="1"/>
  <p:tag name="KSO_WM_UNIT_ID" val="custom160194_12*b*1"/>
  <p:tag name="KSO_WM_UNIT_CLEAR" val="1"/>
  <p:tag name="KSO_WM_UNIT_LAYERLEVEL" val="1"/>
  <p:tag name="KSO_WM_UNIT_VALUE" val="81"/>
  <p:tag name="KSO_WM_UNIT_ISCONTENTSTITLE" val="0"/>
  <p:tag name="KSO_WM_UNIT_HIGHLIGHT" val="0"/>
  <p:tag name="KSO_WM_UNIT_COMPATIBLE" val="0"/>
  <p:tag name="KSO_WM_UNIT_PRESET_TEXT_INDEX" val="3"/>
  <p:tag name="KSO_WM_UNIT_PRESET_TEXT_LEN" val="66"/>
</p:tagLst>
</file>

<file path=ppt/tags/tag6.xml><?xml version="1.0" encoding="utf-8"?>
<p:tagLst xmlns:p="http://schemas.openxmlformats.org/presentationml/2006/main">
  <p:tag name="MH" val="20151102105730"/>
  <p:tag name="MH_LIBRARY" val="GRAPHIC"/>
  <p:tag name="MH_ORDER" val="Oval 5"/>
</p:tagLst>
</file>

<file path=ppt/tags/tag60.xml><?xml version="1.0" encoding="utf-8"?>
<p:tagLst xmlns:p="http://schemas.openxmlformats.org/presentationml/2006/main">
  <p:tag name="KSO_WM_TEMPLATE_CATEGORY" val="custom"/>
  <p:tag name="KSO_WM_TEMPLATE_INDEX" val="160194"/>
  <p:tag name="KSO_WM_TAG_VERSION" val="1.0"/>
  <p:tag name="KSO_WM_SLIDE_ID" val="custom160194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0"/>
  <p:tag name="KSO_WM_TEMPLATE_CATEGORY" val="custom"/>
  <p:tag name="KSO_WM_TEMPLATE_INDEX" val="160053"/>
  <p:tag name="KSO_WM_UNIT_INDEX" val="0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l_h_a*1_1_1"/>
  <p:tag name="KSO_WM_UNIT_TYPE" val="l_h_a"/>
  <p:tag name="KSO_WM_UNIT_INDEX" val="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_INDEX" val="0"/>
  <p:tag name="KSO_WM_UNIT_PRESET_TEXT_LEN" val="9"/>
  <p:tag name="KSO_WM_DIAGRAM_GROUP_CODE" val="l1-7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3"/>
  <p:tag name="KSO_WM_TEMPLATE_CATEGORY" val="custom"/>
  <p:tag name="KSO_WM_TEMPLATE_INDEX" val="160053"/>
  <p:tag name="KSO_WM_UNIT_INDEX" val="3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4"/>
  <p:tag name="KSO_WM_TEMPLATE_CATEGORY" val="custom"/>
  <p:tag name="KSO_WM_TEMPLATE_INDEX" val="160053"/>
  <p:tag name="KSO_WM_UNIT_INDEX" val="4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5"/>
  <p:tag name="KSO_WM_TEMPLATE_CATEGORY" val="custom"/>
  <p:tag name="KSO_WM_TEMPLATE_INDEX" val="160053"/>
  <p:tag name="KSO_WM_UNIT_INDEX" val="5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6"/>
  <p:tag name="KSO_WM_TEMPLATE_CATEGORY" val="custom"/>
  <p:tag name="KSO_WM_TEMPLATE_INDEX" val="160053"/>
  <p:tag name="KSO_WM_UNIT_INDEX" val="6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7"/>
  <p:tag name="KSO_WM_TEMPLATE_CATEGORY" val="custom"/>
  <p:tag name="KSO_WM_TEMPLATE_INDEX" val="160053"/>
  <p:tag name="KSO_WM_UNIT_INDEX" val="7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8"/>
  <p:tag name="KSO_WM_TEMPLATE_CATEGORY" val="custom"/>
  <p:tag name="KSO_WM_TEMPLATE_INDEX" val="160053"/>
  <p:tag name="KSO_WM_UNIT_INDEX" val="8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l_h_a*1_2_1"/>
  <p:tag name="KSO_WM_UNIT_TYPE" val="l_h_a"/>
  <p:tag name="KSO_WM_UNIT_INDEX" val="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_INDEX" val="0"/>
  <p:tag name="KSO_WM_UNIT_PRESET_TEXT_LEN" val="9"/>
  <p:tag name="KSO_WM_DIAGRAM_GROUP_CODE" val="l1-7"/>
</p:tagLst>
</file>

<file path=ppt/tags/tag7.xml><?xml version="1.0" encoding="utf-8"?>
<p:tagLst xmlns:p="http://schemas.openxmlformats.org/presentationml/2006/main">
  <p:tag name="MH" val="20151102105730"/>
  <p:tag name="MH_LIBRARY" val="GRAPHIC"/>
  <p:tag name="MH_ORDER" val="Freeform 8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a*1"/>
  <p:tag name="KSO_WM_UNIT_TYPE" val="a"/>
  <p:tag name="KSO_WM_UNIT_INDEX" val="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71.xml><?xml version="1.0" encoding="utf-8"?>
<p:tagLst xmlns:p="http://schemas.openxmlformats.org/presentationml/2006/main">
  <p:tag name="KSO_WM_SLIDE_ID" val="custom160053_24"/>
  <p:tag name="KSO_WM_SLIDE_INDEX" val="24"/>
  <p:tag name="KSO_WM_SLIDE_LAYOUT" val="a_l"/>
  <p:tag name="KSO_WM_SLIDE_LAYOUT_CNT" val="1_1"/>
  <p:tag name="KSO_WM_SLIDE_TYPE" val="text"/>
  <p:tag name="KSO_WM_BEAUTIFY_FLAG" val="#wm#"/>
  <p:tag name="KSO_WM_SLIDE_POSITION" val="200*153"/>
  <p:tag name="KSO_WM_SLIDE_SIZE" val="715*327"/>
  <p:tag name="KSO_WM_SLIDE_ITEM_CNT" val="3"/>
  <p:tag name="KSO_WM_TEMPLATE_CATEGORY" val="custom"/>
  <p:tag name="KSO_WM_TEMPLATE_INDEX" val="160053"/>
  <p:tag name="KSO_WM_TAG_VERSION" val="1.0"/>
  <p:tag name="KSO_WM_DIAGRAM_GROUP_CODE" val="l1-7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0"/>
  <p:tag name="KSO_WM_TEMPLATE_CATEGORY" val="custom"/>
  <p:tag name="KSO_WM_TEMPLATE_INDEX" val="160053"/>
  <p:tag name="KSO_WM_UNIT_INDEX" val="0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3"/>
  <p:tag name="KSO_WM_TEMPLATE_CATEGORY" val="custom"/>
  <p:tag name="KSO_WM_TEMPLATE_INDEX" val="160053"/>
  <p:tag name="KSO_WM_UNIT_INDEX" val="3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4"/>
  <p:tag name="KSO_WM_TEMPLATE_CATEGORY" val="custom"/>
  <p:tag name="KSO_WM_TEMPLATE_INDEX" val="160053"/>
  <p:tag name="KSO_WM_UNIT_INDEX" val="4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5"/>
  <p:tag name="KSO_WM_TEMPLATE_CATEGORY" val="custom"/>
  <p:tag name="KSO_WM_TEMPLATE_INDEX" val="160053"/>
  <p:tag name="KSO_WM_UNIT_INDEX" val="5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6"/>
  <p:tag name="KSO_WM_TEMPLATE_CATEGORY" val="custom"/>
  <p:tag name="KSO_WM_TEMPLATE_INDEX" val="160053"/>
  <p:tag name="KSO_WM_UNIT_INDEX" val="6"/>
</p:tagLst>
</file>

<file path=ppt/tags/tag7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7"/>
  <p:tag name="KSO_WM_TEMPLATE_CATEGORY" val="custom"/>
  <p:tag name="KSO_WM_TEMPLATE_INDEX" val="160053"/>
  <p:tag name="KSO_WM_UNIT_INDEX" val="7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8"/>
  <p:tag name="KSO_WM_TEMPLATE_CATEGORY" val="custom"/>
  <p:tag name="KSO_WM_TEMPLATE_INDEX" val="160053"/>
  <p:tag name="KSO_WM_UNIT_INDEX" val="8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a*1"/>
  <p:tag name="KSO_WM_UNIT_TYPE" val="a"/>
  <p:tag name="KSO_WM_UNIT_INDEX" val="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8.xml><?xml version="1.0" encoding="utf-8"?>
<p:tagLst xmlns:p="http://schemas.openxmlformats.org/presentationml/2006/main">
  <p:tag name="MH" val="20151102105730"/>
  <p:tag name="MH_LIBRARY" val="GRAPHIC"/>
  <p:tag name="MH_ORDER" val="Oval 10"/>
</p:tagLst>
</file>

<file path=ppt/tags/tag80.xml><?xml version="1.0" encoding="utf-8"?>
<p:tagLst xmlns:p="http://schemas.openxmlformats.org/presentationml/2006/main">
  <p:tag name="KSO_WM_SLIDE_ID" val="custom160053_24"/>
  <p:tag name="KSO_WM_SLIDE_INDEX" val="24"/>
  <p:tag name="KSO_WM_SLIDE_LAYOUT" val="a_l"/>
  <p:tag name="KSO_WM_SLIDE_LAYOUT_CNT" val="1_1"/>
  <p:tag name="KSO_WM_SLIDE_TYPE" val="text"/>
  <p:tag name="KSO_WM_BEAUTIFY_FLAG" val="#wm#"/>
  <p:tag name="KSO_WM_SLIDE_POSITION" val="200*153"/>
  <p:tag name="KSO_WM_SLIDE_SIZE" val="715*327"/>
  <p:tag name="KSO_WM_SLIDE_ITEM_CNT" val="3"/>
  <p:tag name="KSO_WM_TEMPLATE_CATEGORY" val="custom"/>
  <p:tag name="KSO_WM_TEMPLATE_INDEX" val="160053"/>
  <p:tag name="KSO_WM_TAG_VERSION" val="1.0"/>
  <p:tag name="KSO_WM_DIAGRAM_GROUP_CODE" val="l1-7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h_f"/>
  <p:tag name="KSO_WM_UNIT_INDEX" val="1_1_1"/>
  <p:tag name="KSO_WM_UNIT_ID" val="diagram160264_6*n_h_f*1_1_1"/>
  <p:tag name="KSO_WM_UNIT_CLEAR" val="1"/>
  <p:tag name="KSO_WM_UNIT_LAYERLEVEL" val="1_1_1"/>
  <p:tag name="KSO_WM_UNIT_VALUE" val="72"/>
  <p:tag name="KSO_WM_UNIT_HIGHLIGHT" val="0"/>
  <p:tag name="KSO_WM_UNIT_COMPATIBLE" val="0"/>
  <p:tag name="KSO_WM_DIAGRAM_GROUP_CODE" val="n1-1"/>
  <p:tag name="KSO_WM_UNIT_PRESET_TEXT" val="LOREM IPSUM DOLOR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1"/>
  <p:tag name="KSO_WM_UNIT_ID" val="diagram160264_6*n_i*1_1"/>
  <p:tag name="KSO_WM_UNIT_CLEAR" val="1"/>
  <p:tag name="KSO_WM_UNIT_LAYERLEVEL" val="1_1"/>
  <p:tag name="KSO_WM_DIAGRAM_GROUP_CODE" val="n1-1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2"/>
  <p:tag name="KSO_WM_UNIT_ID" val="diagram160264_6*n_i*1_2"/>
  <p:tag name="KSO_WM_UNIT_CLEAR" val="1"/>
  <p:tag name="KSO_WM_UNIT_LAYERLEVEL" val="1_1"/>
  <p:tag name="KSO_WM_DIAGRAM_GROUP_CODE" val="n1-1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3"/>
  <p:tag name="KSO_WM_UNIT_ID" val="diagram160264_6*n_i*1_3"/>
  <p:tag name="KSO_WM_UNIT_CLEAR" val="1"/>
  <p:tag name="KSO_WM_UNIT_LAYERLEVEL" val="1_1"/>
  <p:tag name="KSO_WM_DIAGRAM_GROUP_CODE" val="n1-1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4"/>
  <p:tag name="KSO_WM_UNIT_ID" val="diagram160264_6*n_i*1_4"/>
  <p:tag name="KSO_WM_UNIT_CLEAR" val="1"/>
  <p:tag name="KSO_WM_UNIT_LAYERLEVEL" val="1_1"/>
  <p:tag name="KSO_WM_DIAGRAM_GROUP_CODE" val="n1-1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5"/>
  <p:tag name="KSO_WM_UNIT_ID" val="diagram160264_6*n_i*1_5"/>
  <p:tag name="KSO_WM_UNIT_CLEAR" val="1"/>
  <p:tag name="KSO_WM_UNIT_LAYERLEVEL" val="1_1"/>
  <p:tag name="KSO_WM_DIAGRAM_GROUP_CODE" val="n1-1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6"/>
  <p:tag name="KSO_WM_UNIT_ID" val="diagram160264_6*n_i*1_6"/>
  <p:tag name="KSO_WM_UNIT_CLEAR" val="1"/>
  <p:tag name="KSO_WM_UNIT_LAYERLEVEL" val="1_1"/>
  <p:tag name="KSO_WM_DIAGRAM_GROUP_CODE" val="n1-1"/>
</p:tagLst>
</file>

<file path=ppt/tags/tag88.xml><?xml version="1.0" encoding="utf-8"?>
<p:tagLst xmlns:p="http://schemas.openxmlformats.org/presentationml/2006/main">
  <p:tag name="KSO_WM_SLIDE_ID" val="diagram160264_6"/>
  <p:tag name="KSO_WM_SLIDE_INDEX" val="6"/>
  <p:tag name="KSO_WM_SLIDE_ITEM_CNT" val="6"/>
  <p:tag name="KSO_WM_SLIDE_LAYOUT" val="n_g"/>
  <p:tag name="KSO_WM_SLIDE_LAYOUT_CNT" val="1_1"/>
  <p:tag name="KSO_WM_SLIDE_TYPE" val="text"/>
  <p:tag name="KSO_WM_BEAUTIFY_FLAG" val="#wm#"/>
  <p:tag name="KSO_WM_SLIDE_POSITION" val="173*81"/>
  <p:tag name="KSO_WM_SLIDE_SIZE" val="614*379"/>
  <p:tag name="KSO_WM_TEMPLATE_CATEGORY" val="diagram"/>
  <p:tag name="KSO_WM_TEMPLATE_INDEX" val="160264"/>
  <p:tag name="KSO_WM_TAG_VERSION" val="1.0"/>
  <p:tag name="KSO_WM_DIAGRAM_GROUP_CODE" val="n1-1"/>
</p:tagLst>
</file>

<file path=ppt/tags/tag8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"/>
  <p:tag name="KSO_WM_UNIT_ID" val="diagram160589_6*l_i*1_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9.xml><?xml version="1.0" encoding="utf-8"?>
<p:tagLst xmlns:p="http://schemas.openxmlformats.org/presentationml/2006/main">
  <p:tag name="MH" val="20151102105730"/>
  <p:tag name="MH_LIBRARY" val="GRAPHIC"/>
  <p:tag name="MH_ORDER" val="Freeform 14"/>
</p:tagLst>
</file>

<file path=ppt/tags/tag90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6_1"/>
  <p:tag name="KSO_WM_UNIT_ID" val="diagram160589_6*l_h_f*1_6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91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5_1"/>
  <p:tag name="KSO_WM_UNIT_ID" val="diagram160589_6*l_h_f*1_5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9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"/>
  <p:tag name="KSO_WM_UNIT_ID" val="diagram160589_6*l_i*1_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9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"/>
  <p:tag name="KSO_WM_UNIT_ID" val="diagram160589_6*l_i*1_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94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"/>
  <p:tag name="KSO_WM_UNIT_ID" val="diagram160589_6*l_i*1_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9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5"/>
  <p:tag name="KSO_WM_UNIT_ID" val="diagram160589_6*l_i*1_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96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6"/>
  <p:tag name="KSO_WM_UNIT_ID" val="diagram160589_6*l_i*1_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9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7"/>
  <p:tag name="KSO_WM_UNIT_ID" val="diagram160589_6*l_i*1_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98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2_1"/>
  <p:tag name="KSO_WM_UNIT_ID" val="diagram160589_6*l_h_f*1_2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9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8"/>
  <p:tag name="KSO_WM_UNIT_ID" val="diagram160589_6*l_i*1_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heme/theme1.xml><?xml version="1.0" encoding="utf-8"?>
<a:theme xmlns:a="http://schemas.openxmlformats.org/drawingml/2006/main" name="1_默认设计模板">
  <a:themeElements>
    <a:clrScheme name="自定义 31">
      <a:dk1>
        <a:srgbClr val="000000"/>
      </a:dk1>
      <a:lt1>
        <a:srgbClr val="FFFFFF"/>
      </a:lt1>
      <a:dk2>
        <a:srgbClr val="FF9934"/>
      </a:dk2>
      <a:lt2>
        <a:srgbClr val="808080"/>
      </a:lt2>
      <a:accent1>
        <a:srgbClr val="16BC9A"/>
      </a:accent1>
      <a:accent2>
        <a:srgbClr val="DD634F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向天歌稻壳儿模板23XIN - 副本">
  <a:themeElements>
    <a:clrScheme name="自定义 4">
      <a:dk1>
        <a:srgbClr val="FFFFFF"/>
      </a:dk1>
      <a:lt1>
        <a:srgbClr val="262626"/>
      </a:lt1>
      <a:dk2>
        <a:srgbClr val="FFFFFF"/>
      </a:dk2>
      <a:lt2>
        <a:srgbClr val="262626"/>
      </a:lt2>
      <a:accent1>
        <a:srgbClr val="0B6983"/>
      </a:accent1>
      <a:accent2>
        <a:srgbClr val="496764"/>
      </a:accent2>
      <a:accent3>
        <a:srgbClr val="B97247"/>
      </a:accent3>
      <a:accent4>
        <a:srgbClr val="94526E"/>
      </a:accent4>
      <a:accent5>
        <a:srgbClr val="9CC34C"/>
      </a:accent5>
      <a:accent6>
        <a:srgbClr val="D93F60"/>
      </a:accent6>
      <a:hlink>
        <a:srgbClr val="7F7FB7"/>
      </a:hlink>
      <a:folHlink>
        <a:srgbClr val="5081BC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向天歌稻壳儿模板23XIN - 副本">
  <a:themeElements>
    <a:clrScheme name="自定义 5">
      <a:dk1>
        <a:srgbClr val="FFFFFF"/>
      </a:dk1>
      <a:lt1>
        <a:srgbClr val="262626"/>
      </a:lt1>
      <a:dk2>
        <a:srgbClr val="FFFFFF"/>
      </a:dk2>
      <a:lt2>
        <a:srgbClr val="262626"/>
      </a:lt2>
      <a:accent1>
        <a:srgbClr val="2EA8A5"/>
      </a:accent1>
      <a:accent2>
        <a:srgbClr val="508A66"/>
      </a:accent2>
      <a:accent3>
        <a:srgbClr val="A58E68"/>
      </a:accent3>
      <a:accent4>
        <a:srgbClr val="C7CB35"/>
      </a:accent4>
      <a:accent5>
        <a:srgbClr val="AA4056"/>
      </a:accent5>
      <a:accent6>
        <a:srgbClr val="926E74"/>
      </a:accent6>
      <a:hlink>
        <a:srgbClr val="7F7FB7"/>
      </a:hlink>
      <a:folHlink>
        <a:srgbClr val="5081BC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38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4BCB9F"/>
      </a:accent1>
      <a:accent2>
        <a:srgbClr val="F55D9A"/>
      </a:accent2>
      <a:accent3>
        <a:srgbClr val="6FB5EF"/>
      </a:accent3>
      <a:accent4>
        <a:srgbClr val="B482F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自定义 285">
      <a:dk1>
        <a:srgbClr val="292929"/>
      </a:dk1>
      <a:lt1>
        <a:sysClr val="window" lastClr="FFFFFF"/>
      </a:lt1>
      <a:dk2>
        <a:srgbClr val="5F5F5F"/>
      </a:dk2>
      <a:lt2>
        <a:srgbClr val="E7E6E6"/>
      </a:lt2>
      <a:accent1>
        <a:srgbClr val="E15B48"/>
      </a:accent1>
      <a:accent2>
        <a:srgbClr val="D6BF01"/>
      </a:accent2>
      <a:accent3>
        <a:srgbClr val="F96817"/>
      </a:accent3>
      <a:accent4>
        <a:srgbClr val="046588"/>
      </a:accent4>
      <a:accent5>
        <a:srgbClr val="F9BB00"/>
      </a:accent5>
      <a:accent6>
        <a:srgbClr val="46A48E"/>
      </a:accent6>
      <a:hlink>
        <a:srgbClr val="70AD47"/>
      </a:hlink>
      <a:folHlink>
        <a:srgbClr val="954F72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1200</Words>
  <Application>WPS 演示</Application>
  <PresentationFormat>宽屏</PresentationFormat>
  <Paragraphs>189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黑体</vt:lpstr>
      <vt:lpstr>方正隶变_GBK</vt:lpstr>
      <vt:lpstr>Calibri</vt:lpstr>
      <vt:lpstr>微软雅黑</vt:lpstr>
      <vt:lpstr>Algerian</vt:lpstr>
      <vt:lpstr>Segoe Print</vt:lpstr>
      <vt:lpstr>1_默认设计模板</vt:lpstr>
      <vt:lpstr>向天歌稻壳儿模板23XIN - 副本</vt:lpstr>
      <vt:lpstr>1_向天歌稻壳儿模板23XIN - 副本</vt:lpstr>
      <vt:lpstr>自定义设计方案</vt:lpstr>
      <vt:lpstr>1_Office 主题</vt:lpstr>
      <vt:lpstr>PowerPoint 演示文稿</vt:lpstr>
      <vt:lpstr>{Backbone}、{Avalon} {Angular}、{React}</vt:lpstr>
      <vt:lpstr>PowerPoint 演示文稿</vt:lpstr>
      <vt:lpstr>PowerPoint 演示文稿</vt:lpstr>
      <vt:lpstr>PowerPoint 演示文稿</vt:lpstr>
      <vt:lpstr>LOREM IPSUM DOLOR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LOREM IPSUM DOLOR</vt:lpstr>
      <vt:lpstr>PowerPoint 演示文稿</vt:lpstr>
      <vt:lpstr>PowerPoint 演示文稿</vt:lpstr>
      <vt:lpstr>LOREM IPSUM DOLOR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93</cp:revision>
  <dcterms:created xsi:type="dcterms:W3CDTF">2015-05-05T08:02:00Z</dcterms:created>
  <dcterms:modified xsi:type="dcterms:W3CDTF">2016-11-09T08:41:37Z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